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8" r:id="rId3"/>
    <p:sldId id="279" r:id="rId4"/>
    <p:sldId id="262" r:id="rId5"/>
    <p:sldId id="263" r:id="rId6"/>
    <p:sldId id="264" r:id="rId7"/>
    <p:sldId id="265" r:id="rId8"/>
    <p:sldId id="266" r:id="rId9"/>
    <p:sldId id="267" r:id="rId10"/>
    <p:sldId id="272" r:id="rId11"/>
    <p:sldId id="273" r:id="rId12"/>
    <p:sldId id="274" r:id="rId13"/>
    <p:sldId id="275" r:id="rId14"/>
    <p:sldId id="276" r:id="rId15"/>
    <p:sldId id="278" r:id="rId16"/>
    <p:sldId id="280" r:id="rId17"/>
    <p:sldId id="286" r:id="rId18"/>
    <p:sldId id="281" r:id="rId19"/>
    <p:sldId id="282" r:id="rId20"/>
    <p:sldId id="283" r:id="rId21"/>
    <p:sldId id="285" r:id="rId22"/>
    <p:sldId id="284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F7D8"/>
    <a:srgbClr val="03F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D0C05-DA62-88BB-0016-5E5513192E2F}" v="1315" dt="2023-09-03T07:41:06.137"/>
    <p1510:client id="{1143E378-8081-2759-BB51-CFA2C60EA242}" v="3" dt="2023-09-02T15:40:14.168"/>
    <p1510:client id="{408A9300-0669-3A53-E34B-F06C992FB5AA}" v="152" dt="2023-09-03T07:50:28.084"/>
    <p1510:client id="{4AA25C39-9735-49D8-BB27-0B4A748B9ED0}" v="158" dt="2023-09-02T13:12:10.369"/>
    <p1510:client id="{56B6F526-C112-4BA7-9B7E-D695312D82B2}" v="429" dt="2023-09-02T14:27:42.462"/>
    <p1510:client id="{575ED4CA-094C-43C6-93E9-00732B6A31B7}" v="745" dt="2023-09-04T07:09:50.114"/>
    <p1510:client id="{6017DBE5-F928-D42D-4F9A-CD218E046BE9}" v="32" dt="2023-09-11T03:33:10.807"/>
    <p1510:client id="{81F22F08-08D3-5977-B55B-C5429D656843}" v="21" dt="2023-09-02T15:46:10.555"/>
    <p1510:client id="{8B4E2AFF-115F-E59B-54A8-E29678CCB198}" v="78" dt="2023-09-03T02:26:08.485"/>
    <p1510:client id="{9B1978EE-F07B-3CFF-3997-CF2B3A35A377}" v="448" dt="2023-09-11T06:13:53.599"/>
    <p1510:client id="{9E0E3F28-8A79-7152-2EC0-061515E3519B}" v="271" dt="2023-09-03T03:20:09.507"/>
    <p1510:client id="{B19B3B71-ED74-214F-D951-422272318659}" v="103" dt="2023-09-02T15:35:27.339"/>
    <p1510:client id="{B6C9C526-A05E-1ACB-89FD-53CD089400E0}" v="343" dt="2023-09-03T03:03:53.713"/>
    <p1510:client id="{B8FEF69B-1AD4-4BE6-8440-78276C655229}" v="670" dt="2023-09-02T15:19:15.765"/>
    <p1510:client id="{C80E619D-5110-77D2-2F03-3F4A94230124}" v="26" dt="2023-09-03T02:35:30.363"/>
    <p1510:client id="{D264CB83-B82A-99AA-7398-7E6EB60F0370}" v="1" dt="2023-09-03T02:28:30.999"/>
    <p1510:client id="{DA6E3E67-E270-387A-BDB4-6E3A095B4635}" v="135" dt="2023-09-10T08:39:41.245"/>
    <p1510:client id="{DD50E623-5F03-78A5-6E95-EA86C53E05EF}" v="2" dt="2023-09-02T15:38:34.154"/>
    <p1510:client id="{EA2E0851-4156-8E49-D034-0A1B79302208}" v="37" dt="2023-09-04T12:12:44.021"/>
    <p1510:client id="{F0DCD737-5B14-364E-7518-9A43608BB65F}" v="344" dt="2023-09-03T08:23:53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33917bf202eb5662a59c33c974c07e3111b9ca60ec310548df6f62b25c04e7f::" providerId="AD" clId="Web-{8B4E2AFF-115F-E59B-54A8-E29678CCB198}"/>
    <pc:docChg chg="addSld delSld modSld">
      <pc:chgData name="Guest User" userId="S::urn:spo:anon#133917bf202eb5662a59c33c974c07e3111b9ca60ec310548df6f62b25c04e7f::" providerId="AD" clId="Web-{8B4E2AFF-115F-E59B-54A8-E29678CCB198}" dt="2023-09-03T02:26:08.485" v="75"/>
      <pc:docMkLst>
        <pc:docMk/>
      </pc:docMkLst>
      <pc:sldChg chg="addSp delSp modSp new add del mod modShow">
        <pc:chgData name="Guest User" userId="S::urn:spo:anon#133917bf202eb5662a59c33c974c07e3111b9ca60ec310548df6f62b25c04e7f::" providerId="AD" clId="Web-{8B4E2AFF-115F-E59B-54A8-E29678CCB198}" dt="2023-09-03T02:26:08.485" v="75"/>
        <pc:sldMkLst>
          <pc:docMk/>
          <pc:sldMk cId="131144208" sldId="271"/>
        </pc:sldMkLst>
        <pc:spChg chg="del">
          <ac:chgData name="Guest User" userId="S::urn:spo:anon#133917bf202eb5662a59c33c974c07e3111b9ca60ec310548df6f62b25c04e7f::" providerId="AD" clId="Web-{8B4E2AFF-115F-E59B-54A8-E29678CCB198}" dt="2023-09-03T02:15:10.451" v="1"/>
          <ac:spMkLst>
            <pc:docMk/>
            <pc:sldMk cId="131144208" sldId="271"/>
            <ac:spMk id="2" creationId="{EE9FF2FF-7CCF-596F-1AB4-B1FD281E38EA}"/>
          </ac:spMkLst>
        </pc:spChg>
        <pc:spChg chg="del">
          <ac:chgData name="Guest User" userId="S::urn:spo:anon#133917bf202eb5662a59c33c974c07e3111b9ca60ec310548df6f62b25c04e7f::" providerId="AD" clId="Web-{8B4E2AFF-115F-E59B-54A8-E29678CCB198}" dt="2023-09-03T02:15:12.936" v="2"/>
          <ac:spMkLst>
            <pc:docMk/>
            <pc:sldMk cId="131144208" sldId="271"/>
            <ac:spMk id="3" creationId="{2C8B639F-78B0-8A5F-FF8C-19FA6587AC0C}"/>
          </ac:spMkLst>
        </pc:spChg>
        <pc:spChg chg="add del mod">
          <ac:chgData name="Guest User" userId="S::urn:spo:anon#133917bf202eb5662a59c33c974c07e3111b9ca60ec310548df6f62b25c04e7f::" providerId="AD" clId="Web-{8B4E2AFF-115F-E59B-54A8-E29678CCB198}" dt="2023-09-03T02:15:42.093" v="6"/>
          <ac:spMkLst>
            <pc:docMk/>
            <pc:sldMk cId="131144208" sldId="271"/>
            <ac:spMk id="4" creationId="{CD8FEE6D-3A8A-C43C-675B-F8DFC06BF280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7:49.286" v="36" actId="1076"/>
          <ac:spMkLst>
            <pc:docMk/>
            <pc:sldMk cId="131144208" sldId="271"/>
            <ac:spMk id="5" creationId="{954EEA70-0E81-379D-61E7-D9B3EEEF3477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7:51.364" v="37" actId="1076"/>
          <ac:spMkLst>
            <pc:docMk/>
            <pc:sldMk cId="131144208" sldId="271"/>
            <ac:spMk id="6" creationId="{D54B71F3-AFFC-E527-4053-02A5F76F29D9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8:00.755" v="38" actId="1076"/>
          <ac:spMkLst>
            <pc:docMk/>
            <pc:sldMk cId="131144208" sldId="271"/>
            <ac:spMk id="7" creationId="{81E2B3E2-F9B5-F252-37BF-EEA6E6FBC36F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8:06.896" v="39" actId="1076"/>
          <ac:spMkLst>
            <pc:docMk/>
            <pc:sldMk cId="131144208" sldId="271"/>
            <ac:spMk id="8" creationId="{08BC4205-E16E-6DBD-143E-6C4CFBBC95C4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8:14.490" v="40" actId="1076"/>
          <ac:spMkLst>
            <pc:docMk/>
            <pc:sldMk cId="131144208" sldId="271"/>
            <ac:spMk id="9" creationId="{97945482-27EF-F48F-DAD3-E62B8A21B087}"/>
          </ac:spMkLst>
        </pc:spChg>
        <pc:spChg chg="add mod">
          <ac:chgData name="Guest User" userId="S::urn:spo:anon#133917bf202eb5662a59c33c974c07e3111b9ca60ec310548df6f62b25c04e7f::" providerId="AD" clId="Web-{8B4E2AFF-115F-E59B-54A8-E29678CCB198}" dt="2023-09-03T02:18:19.552" v="41" actId="1076"/>
          <ac:spMkLst>
            <pc:docMk/>
            <pc:sldMk cId="131144208" sldId="271"/>
            <ac:spMk id="10" creationId="{F381FF8F-B606-A938-8F08-967CB5484EE1}"/>
          </ac:spMkLst>
        </pc:spChg>
        <pc:grpChg chg="add">
          <ac:chgData name="Guest User" userId="S::urn:spo:anon#133917bf202eb5662a59c33c974c07e3111b9ca60ec310548df6f62b25c04e7f::" providerId="AD" clId="Web-{8B4E2AFF-115F-E59B-54A8-E29678CCB198}" dt="2023-09-03T02:18:38.319" v="42"/>
          <ac:grpSpMkLst>
            <pc:docMk/>
            <pc:sldMk cId="131144208" sldId="271"/>
            <ac:grpSpMk id="11" creationId="{DA5A63E2-7E81-2309-77F2-E85F833A1907}"/>
          </ac:grpSpMkLst>
        </pc:grpChg>
        <pc:picChg chg="add del mod">
          <ac:chgData name="Guest User" userId="S::urn:spo:anon#133917bf202eb5662a59c33c974c07e3111b9ca60ec310548df6f62b25c04e7f::" providerId="AD" clId="Web-{8B4E2AFF-115F-E59B-54A8-E29678CCB198}" dt="2023-09-03T02:22:17.674" v="45"/>
          <ac:picMkLst>
            <pc:docMk/>
            <pc:sldMk cId="131144208" sldId="271"/>
            <ac:picMk id="12" creationId="{32B5B9C7-EDB1-768C-4EB4-9F38B567F5D0}"/>
          </ac:picMkLst>
        </pc:picChg>
        <pc:picChg chg="add del mod ord modCrop">
          <ac:chgData name="Guest User" userId="S::urn:spo:anon#133917bf202eb5662a59c33c974c07e3111b9ca60ec310548df6f62b25c04e7f::" providerId="AD" clId="Web-{8B4E2AFF-115F-E59B-54A8-E29678CCB198}" dt="2023-09-03T02:26:08.485" v="75"/>
          <ac:picMkLst>
            <pc:docMk/>
            <pc:sldMk cId="131144208" sldId="271"/>
            <ac:picMk id="13" creationId="{86257021-D656-B257-E394-C2BAD5CD8546}"/>
          </ac:picMkLst>
        </pc:picChg>
      </pc:sldChg>
    </pc:docChg>
  </pc:docChgLst>
  <pc:docChgLst>
    <pc:chgData name="Guest User" userId="S::urn:spo:anon#133917bf202eb5662a59c33c974c07e3111b9ca60ec310548df6f62b25c04e7f::" providerId="AD" clId="Web-{B6C9C526-A05E-1ACB-89FD-53CD089400E0}"/>
    <pc:docChg chg="addSld delSld modSld">
      <pc:chgData name="Guest User" userId="S::urn:spo:anon#133917bf202eb5662a59c33c974c07e3111b9ca60ec310548df6f62b25c04e7f::" providerId="AD" clId="Web-{B6C9C526-A05E-1ACB-89FD-53CD089400E0}" dt="2023-09-03T03:03:53.713" v="258"/>
      <pc:docMkLst>
        <pc:docMk/>
      </pc:docMkLst>
      <pc:sldChg chg="del">
        <pc:chgData name="Guest User" userId="S::urn:spo:anon#133917bf202eb5662a59c33c974c07e3111b9ca60ec310548df6f62b25c04e7f::" providerId="AD" clId="Web-{B6C9C526-A05E-1ACB-89FD-53CD089400E0}" dt="2023-09-03T02:46:17.644" v="81"/>
        <pc:sldMkLst>
          <pc:docMk/>
          <pc:sldMk cId="109857222" sldId="256"/>
        </pc:sldMkLst>
      </pc:sldChg>
      <pc:sldChg chg="del">
        <pc:chgData name="Guest User" userId="S::urn:spo:anon#133917bf202eb5662a59c33c974c07e3111b9ca60ec310548df6f62b25c04e7f::" providerId="AD" clId="Web-{B6C9C526-A05E-1ACB-89FD-53CD089400E0}" dt="2023-09-03T03:02:04.133" v="255"/>
        <pc:sldMkLst>
          <pc:docMk/>
          <pc:sldMk cId="724897360" sldId="258"/>
        </pc:sldMkLst>
      </pc:sldChg>
      <pc:sldChg chg="addSp delSp modSp">
        <pc:chgData name="Guest User" userId="S::urn:spo:anon#133917bf202eb5662a59c33c974c07e3111b9ca60ec310548df6f62b25c04e7f::" providerId="AD" clId="Web-{B6C9C526-A05E-1ACB-89FD-53CD089400E0}" dt="2023-09-03T03:03:53.713" v="258"/>
        <pc:sldMkLst>
          <pc:docMk/>
          <pc:sldMk cId="3670114516" sldId="269"/>
        </pc:sldMkLst>
        <pc:spChg chg="mod topLvl">
          <ac:chgData name="Guest User" userId="S::urn:spo:anon#133917bf202eb5662a59c33c974c07e3111b9ca60ec310548df6f62b25c04e7f::" providerId="AD" clId="Web-{B6C9C526-A05E-1ACB-89FD-53CD089400E0}" dt="2023-09-03T03:01:43.164" v="252"/>
          <ac:spMkLst>
            <pc:docMk/>
            <pc:sldMk cId="3670114516" sldId="269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6C9C526-A05E-1ACB-89FD-53CD089400E0}" dt="2023-09-03T03:01:18.820" v="249" actId="1076"/>
          <ac:spMkLst>
            <pc:docMk/>
            <pc:sldMk cId="3670114516" sldId="269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6C9C526-A05E-1ACB-89FD-53CD089400E0}" dt="2023-09-03T03:01:23.742" v="250" actId="1076"/>
          <ac:spMkLst>
            <pc:docMk/>
            <pc:sldMk cId="3670114516" sldId="269"/>
            <ac:spMk id="13" creationId="{16637457-29CD-A762-053A-5D378007BAD0}"/>
          </ac:spMkLst>
        </pc:spChg>
        <pc:grpChg chg="add ord">
          <ac:chgData name="Guest User" userId="S::urn:spo:anon#133917bf202eb5662a59c33c974c07e3111b9ca60ec310548df6f62b25c04e7f::" providerId="AD" clId="Web-{B6C9C526-A05E-1ACB-89FD-53CD089400E0}" dt="2023-09-03T03:03:53.713" v="258"/>
          <ac:grpSpMkLst>
            <pc:docMk/>
            <pc:sldMk cId="3670114516" sldId="269"/>
            <ac:grpSpMk id="2" creationId="{72E4A5C7-35F0-05E4-1FCA-E2FAF6FC9CCF}"/>
          </ac:grpSpMkLst>
        </pc:grpChg>
        <pc:grpChg chg="add">
          <ac:chgData name="Guest User" userId="S::urn:spo:anon#133917bf202eb5662a59c33c974c07e3111b9ca60ec310548df6f62b25c04e7f::" providerId="AD" clId="Web-{B6C9C526-A05E-1ACB-89FD-53CD089400E0}" dt="2023-09-03T03:01:53.773" v="253"/>
          <ac:grpSpMkLst>
            <pc:docMk/>
            <pc:sldMk cId="3670114516" sldId="269"/>
            <ac:grpSpMk id="3" creationId="{96D0B570-B0E7-59B4-64AB-B2FAD81FFC38}"/>
          </ac:grpSpMkLst>
        </pc:grpChg>
        <pc:grpChg chg="add ord">
          <ac:chgData name="Guest User" userId="S::urn:spo:anon#133917bf202eb5662a59c33c974c07e3111b9ca60ec310548df6f62b25c04e7f::" providerId="AD" clId="Web-{B6C9C526-A05E-1ACB-89FD-53CD089400E0}" dt="2023-09-03T03:03:47.417" v="257"/>
          <ac:grpSpMkLst>
            <pc:docMk/>
            <pc:sldMk cId="3670114516" sldId="269"/>
            <ac:grpSpMk id="4" creationId="{9014F97E-3871-AD88-A502-A491F6002F04}"/>
          </ac:grpSpMkLst>
        </pc:grpChg>
        <pc:grpChg chg="del mod">
          <ac:chgData name="Guest User" userId="S::urn:spo:anon#133917bf202eb5662a59c33c974c07e3111b9ca60ec310548df6f62b25c04e7f::" providerId="AD" clId="Web-{B6C9C526-A05E-1ACB-89FD-53CD089400E0}" dt="2023-09-03T03:01:43.164" v="252"/>
          <ac:grpSpMkLst>
            <pc:docMk/>
            <pc:sldMk cId="3670114516" sldId="269"/>
            <ac:grpSpMk id="10" creationId="{1B22949A-22D7-ABCA-4217-C2ACF67C87B3}"/>
          </ac:grpSpMkLst>
        </pc:grpChg>
        <pc:picChg chg="mod ord">
          <ac:chgData name="Guest User" userId="S::urn:spo:anon#133917bf202eb5662a59c33c974c07e3111b9ca60ec310548df6f62b25c04e7f::" providerId="AD" clId="Web-{B6C9C526-A05E-1ACB-89FD-53CD089400E0}" dt="2023-09-03T03:03:32.994" v="256" actId="1076"/>
          <ac:picMkLst>
            <pc:docMk/>
            <pc:sldMk cId="3670114516" sldId="269"/>
            <ac:picMk id="5" creationId="{D412E5F6-0FD9-3D22-E3FD-DC1C795B08C6}"/>
          </ac:picMkLst>
        </pc:picChg>
        <pc:picChg chg="mod ord topLvl">
          <ac:chgData name="Guest User" userId="S::urn:spo:anon#133917bf202eb5662a59c33c974c07e3111b9ca60ec310548df6f62b25c04e7f::" providerId="AD" clId="Web-{B6C9C526-A05E-1ACB-89FD-53CD089400E0}" dt="2023-09-03T03:01:43.164" v="252"/>
          <ac:picMkLst>
            <pc:docMk/>
            <pc:sldMk cId="3670114516" sldId="269"/>
            <ac:picMk id="6" creationId="{066D0AE7-2AE0-DC25-E246-26B32892A6F4}"/>
          </ac:picMkLst>
        </pc:picChg>
        <pc:picChg chg="mod topLvl">
          <ac:chgData name="Guest User" userId="S::urn:spo:anon#133917bf202eb5662a59c33c974c07e3111b9ca60ec310548df6f62b25c04e7f::" providerId="AD" clId="Web-{B6C9C526-A05E-1ACB-89FD-53CD089400E0}" dt="2023-09-03T03:01:43.164" v="252"/>
          <ac:picMkLst>
            <pc:docMk/>
            <pc:sldMk cId="3670114516" sldId="269"/>
            <ac:picMk id="7" creationId="{0F0AEF8D-3066-AF8D-6A66-C41550204787}"/>
          </ac:picMkLst>
        </pc:picChg>
      </pc:sldChg>
      <pc:sldChg chg="addSp delSp modSp mod modTransition setBg">
        <pc:chgData name="Guest User" userId="S::urn:spo:anon#133917bf202eb5662a59c33c974c07e3111b9ca60ec310548df6f62b25c04e7f::" providerId="AD" clId="Web-{B6C9C526-A05E-1ACB-89FD-53CD089400E0}" dt="2023-09-03T02:58:00.378" v="211"/>
        <pc:sldMkLst>
          <pc:docMk/>
          <pc:sldMk cId="131144208" sldId="271"/>
        </pc:sldMkLst>
        <pc:spChg chg="add del mod">
          <ac:chgData name="Guest User" userId="S::urn:spo:anon#133917bf202eb5662a59c33c974c07e3111b9ca60ec310548df6f62b25c04e7f::" providerId="AD" clId="Web-{B6C9C526-A05E-1ACB-89FD-53CD089400E0}" dt="2023-09-03T02:46:24.051" v="82"/>
          <ac:spMkLst>
            <pc:docMk/>
            <pc:sldMk cId="131144208" sldId="271"/>
            <ac:spMk id="5" creationId="{8A8169B5-00E8-CBAF-8611-35CDA3751BF5}"/>
          </ac:spMkLst>
        </pc:spChg>
        <pc:spChg chg="add mod">
          <ac:chgData name="Guest User" userId="S::urn:spo:anon#133917bf202eb5662a59c33c974c07e3111b9ca60ec310548df6f62b25c04e7f::" providerId="AD" clId="Web-{B6C9C526-A05E-1ACB-89FD-53CD089400E0}" dt="2023-09-03T02:52:51.746" v="157" actId="20577"/>
          <ac:spMkLst>
            <pc:docMk/>
            <pc:sldMk cId="131144208" sldId="271"/>
            <ac:spMk id="6" creationId="{01798D08-8BFE-DF99-103D-725F970A4EE8}"/>
          </ac:spMkLst>
        </pc:spChg>
        <pc:spChg chg="add mod">
          <ac:chgData name="Guest User" userId="S::urn:spo:anon#133917bf202eb5662a59c33c974c07e3111b9ca60ec310548df6f62b25c04e7f::" providerId="AD" clId="Web-{B6C9C526-A05E-1ACB-89FD-53CD089400E0}" dt="2023-09-03T02:54:01.576" v="181" actId="20577"/>
          <ac:spMkLst>
            <pc:docMk/>
            <pc:sldMk cId="131144208" sldId="271"/>
            <ac:spMk id="7" creationId="{6B0577DB-3387-375C-AC39-05C83EE1C6B1}"/>
          </ac:spMkLst>
        </pc:spChg>
        <pc:spChg chg="add mod">
          <ac:chgData name="Guest User" userId="S::urn:spo:anon#133917bf202eb5662a59c33c974c07e3111b9ca60ec310548df6f62b25c04e7f::" providerId="AD" clId="Web-{B6C9C526-A05E-1ACB-89FD-53CD089400E0}" dt="2023-09-03T02:55:41.781" v="204" actId="20577"/>
          <ac:spMkLst>
            <pc:docMk/>
            <pc:sldMk cId="131144208" sldId="271"/>
            <ac:spMk id="8" creationId="{63B7FE3E-B230-4732-D893-D5899EF2232D}"/>
          </ac:spMkLst>
        </pc:spChg>
        <pc:picChg chg="mod">
          <ac:chgData name="Guest User" userId="S::urn:spo:anon#133917bf202eb5662a59c33c974c07e3111b9ca60ec310548df6f62b25c04e7f::" providerId="AD" clId="Web-{B6C9C526-A05E-1ACB-89FD-53CD089400E0}" dt="2023-09-03T02:50:54.978" v="133" actId="1076"/>
          <ac:picMkLst>
            <pc:docMk/>
            <pc:sldMk cId="131144208" sldId="271"/>
            <ac:picMk id="2" creationId="{E45A06B7-FBFC-FDA6-197C-551A210F4CB4}"/>
          </ac:picMkLst>
        </pc:picChg>
        <pc:picChg chg="mod modCrop">
          <ac:chgData name="Guest User" userId="S::urn:spo:anon#133917bf202eb5662a59c33c974c07e3111b9ca60ec310548df6f62b25c04e7f::" providerId="AD" clId="Web-{B6C9C526-A05E-1ACB-89FD-53CD089400E0}" dt="2023-09-03T02:50:59.885" v="135" actId="14100"/>
          <ac:picMkLst>
            <pc:docMk/>
            <pc:sldMk cId="131144208" sldId="271"/>
            <ac:picMk id="3" creationId="{902A60C4-4776-7266-128F-F50C3899E8B0}"/>
          </ac:picMkLst>
        </pc:picChg>
        <pc:picChg chg="add mod modCrop">
          <ac:chgData name="Guest User" userId="S::urn:spo:anon#133917bf202eb5662a59c33c974c07e3111b9ca60ec310548df6f62b25c04e7f::" providerId="AD" clId="Web-{B6C9C526-A05E-1ACB-89FD-53CD089400E0}" dt="2023-09-03T02:51:04.635" v="136" actId="1076"/>
          <ac:picMkLst>
            <pc:docMk/>
            <pc:sldMk cId="131144208" sldId="271"/>
            <ac:picMk id="4" creationId="{C78494DD-0838-0968-1AD9-B5E6680C37FB}"/>
          </ac:picMkLst>
        </pc:picChg>
        <pc:picChg chg="mod">
          <ac:chgData name="Guest User" userId="S::urn:spo:anon#133917bf202eb5662a59c33c974c07e3111b9ca60ec310548df6f62b25c04e7f::" providerId="AD" clId="Web-{B6C9C526-A05E-1ACB-89FD-53CD089400E0}" dt="2023-09-03T02:50:52.041" v="132" actId="1076"/>
          <ac:picMkLst>
            <pc:docMk/>
            <pc:sldMk cId="131144208" sldId="271"/>
            <ac:picMk id="13" creationId="{86257021-D656-B257-E394-C2BAD5CD8546}"/>
          </ac:picMkLst>
        </pc:picChg>
      </pc:sldChg>
      <pc:sldChg chg="add del replId">
        <pc:chgData name="Guest User" userId="S::urn:spo:anon#133917bf202eb5662a59c33c974c07e3111b9ca60ec310548df6f62b25c04e7f::" providerId="AD" clId="Web-{B6C9C526-A05E-1ACB-89FD-53CD089400E0}" dt="2023-09-03T02:47:54.787" v="87"/>
        <pc:sldMkLst>
          <pc:docMk/>
          <pc:sldMk cId="2842271968" sldId="272"/>
        </pc:sldMkLst>
      </pc:sldChg>
      <pc:sldChg chg="add replId">
        <pc:chgData name="Guest User" userId="S::urn:spo:anon#133917bf202eb5662a59c33c974c07e3111b9ca60ec310548df6f62b25c04e7f::" providerId="AD" clId="Web-{B6C9C526-A05E-1ACB-89FD-53CD089400E0}" dt="2023-09-03T02:58:52.832" v="212"/>
        <pc:sldMkLst>
          <pc:docMk/>
          <pc:sldMk cId="3802470913" sldId="272"/>
        </pc:sldMkLst>
      </pc:sldChg>
    </pc:docChg>
  </pc:docChgLst>
  <pc:docChgLst>
    <pc:chgData name="Guest User" userId="S::urn:spo:anon#133917bf202eb5662a59c33c974c07e3111b9ca60ec310548df6f62b25c04e7f::" providerId="AD" clId="Web-{DD50E623-5F03-78A5-6E95-EA86C53E05EF}"/>
    <pc:docChg chg="addSld delSld">
      <pc:chgData name="Guest User" userId="S::urn:spo:anon#133917bf202eb5662a59c33c974c07e3111b9ca60ec310548df6f62b25c04e7f::" providerId="AD" clId="Web-{DD50E623-5F03-78A5-6E95-EA86C53E05EF}" dt="2023-09-02T15:38:34.154" v="1"/>
      <pc:docMkLst>
        <pc:docMk/>
      </pc:docMkLst>
      <pc:sldChg chg="add del replId">
        <pc:chgData name="Guest User" userId="S::urn:spo:anon#133917bf202eb5662a59c33c974c07e3111b9ca60ec310548df6f62b25c04e7f::" providerId="AD" clId="Web-{DD50E623-5F03-78A5-6E95-EA86C53E05EF}" dt="2023-09-02T15:38:34.154" v="1"/>
        <pc:sldMkLst>
          <pc:docMk/>
          <pc:sldMk cId="2887377968" sldId="271"/>
        </pc:sldMkLst>
      </pc:sldChg>
    </pc:docChg>
  </pc:docChgLst>
  <pc:docChgLst>
    <pc:chgData name="Guest User" userId="S::urn:spo:anon#133917bf202eb5662a59c33c974c07e3111b9ca60ec310548df6f62b25c04e7f::" providerId="AD" clId="Web-{EA2E0851-4156-8E49-D034-0A1B79302208}"/>
    <pc:docChg chg="modSld">
      <pc:chgData name="Guest User" userId="S::urn:spo:anon#133917bf202eb5662a59c33c974c07e3111b9ca60ec310548df6f62b25c04e7f::" providerId="AD" clId="Web-{EA2E0851-4156-8E49-D034-0A1B79302208}" dt="2023-09-04T12:12:44.021" v="35" actId="1076"/>
      <pc:docMkLst>
        <pc:docMk/>
      </pc:docMkLst>
      <pc:sldChg chg="addSp delSp modSp">
        <pc:chgData name="Guest User" userId="S::urn:spo:anon#133917bf202eb5662a59c33c974c07e3111b9ca60ec310548df6f62b25c04e7f::" providerId="AD" clId="Web-{EA2E0851-4156-8E49-D034-0A1B79302208}" dt="2023-09-04T12:12:44.021" v="35" actId="1076"/>
        <pc:sldMkLst>
          <pc:docMk/>
          <pc:sldMk cId="614440473" sldId="273"/>
        </pc:sldMkLst>
        <pc:spChg chg="mod">
          <ac:chgData name="Guest User" userId="S::urn:spo:anon#133917bf202eb5662a59c33c974c07e3111b9ca60ec310548df6f62b25c04e7f::" providerId="AD" clId="Web-{EA2E0851-4156-8E49-D034-0A1B79302208}" dt="2023-09-04T12:12:40.084" v="34" actId="1076"/>
          <ac:spMkLst>
            <pc:docMk/>
            <pc:sldMk cId="614440473" sldId="273"/>
            <ac:spMk id="3" creationId="{5CB69D57-09D1-181A-DE96-401AFA258931}"/>
          </ac:spMkLst>
        </pc:spChg>
        <pc:picChg chg="del">
          <ac:chgData name="Guest User" userId="S::urn:spo:anon#133917bf202eb5662a59c33c974c07e3111b9ca60ec310548df6f62b25c04e7f::" providerId="AD" clId="Web-{EA2E0851-4156-8E49-D034-0A1B79302208}" dt="2023-09-04T12:08:49.766" v="2"/>
          <ac:picMkLst>
            <pc:docMk/>
            <pc:sldMk cId="614440473" sldId="273"/>
            <ac:picMk id="2" creationId="{BF67F614-90AB-FA11-4A49-90BA2284E64A}"/>
          </ac:picMkLst>
        </pc:picChg>
        <pc:picChg chg="add mod modCrop">
          <ac:chgData name="Guest User" userId="S::urn:spo:anon#133917bf202eb5662a59c33c974c07e3111b9ca60ec310548df6f62b25c04e7f::" providerId="AD" clId="Web-{EA2E0851-4156-8E49-D034-0A1B79302208}" dt="2023-09-04T12:12:44.021" v="35" actId="1076"/>
          <ac:picMkLst>
            <pc:docMk/>
            <pc:sldMk cId="614440473" sldId="273"/>
            <ac:picMk id="8" creationId="{3E0587C2-2B8A-F825-57A0-B8C79E3DC8B4}"/>
          </ac:picMkLst>
        </pc:picChg>
        <pc:picChg chg="mod">
          <ac:chgData name="Guest User" userId="S::urn:spo:anon#133917bf202eb5662a59c33c974c07e3111b9ca60ec310548df6f62b25c04e7f::" providerId="AD" clId="Web-{EA2E0851-4156-8E49-D034-0A1B79302208}" dt="2023-09-04T12:12:37.365" v="33" actId="1076"/>
          <ac:picMkLst>
            <pc:docMk/>
            <pc:sldMk cId="614440473" sldId="273"/>
            <ac:picMk id="11" creationId="{5DA85CFD-C7A2-D223-99BA-76FCA7702E1F}"/>
          </ac:picMkLst>
        </pc:picChg>
      </pc:sldChg>
      <pc:sldChg chg="modSp">
        <pc:chgData name="Guest User" userId="S::urn:spo:anon#133917bf202eb5662a59c33c974c07e3111b9ca60ec310548df6f62b25c04e7f::" providerId="AD" clId="Web-{EA2E0851-4156-8E49-D034-0A1B79302208}" dt="2023-09-04T12:04:39.853" v="1" actId="1076"/>
        <pc:sldMkLst>
          <pc:docMk/>
          <pc:sldMk cId="62900514" sldId="282"/>
        </pc:sldMkLst>
        <pc:spChg chg="mod">
          <ac:chgData name="Guest User" userId="S::urn:spo:anon#133917bf202eb5662a59c33c974c07e3111b9ca60ec310548df6f62b25c04e7f::" providerId="AD" clId="Web-{EA2E0851-4156-8E49-D034-0A1B79302208}" dt="2023-09-04T12:04:35.697" v="0" actId="1076"/>
          <ac:spMkLst>
            <pc:docMk/>
            <pc:sldMk cId="62900514" sldId="282"/>
            <ac:spMk id="6" creationId="{DD65BADD-7CE1-D8CB-41FA-ECAEE02F6148}"/>
          </ac:spMkLst>
        </pc:spChg>
        <pc:spChg chg="mod">
          <ac:chgData name="Guest User" userId="S::urn:spo:anon#133917bf202eb5662a59c33c974c07e3111b9ca60ec310548df6f62b25c04e7f::" providerId="AD" clId="Web-{EA2E0851-4156-8E49-D034-0A1B79302208}" dt="2023-09-04T12:04:39.853" v="1" actId="1076"/>
          <ac:spMkLst>
            <pc:docMk/>
            <pc:sldMk cId="62900514" sldId="282"/>
            <ac:spMk id="7" creationId="{612C45C7-FD09-2A41-FD09-212350670939}"/>
          </ac:spMkLst>
        </pc:spChg>
      </pc:sldChg>
    </pc:docChg>
  </pc:docChgLst>
  <pc:docChgLst>
    <pc:chgData name="Guest User" userId="S::urn:spo:anon#133917bf202eb5662a59c33c974c07e3111b9ca60ec310548df6f62b25c04e7f::" providerId="AD" clId="Web-{D264CB83-B82A-99AA-7398-7E6EB60F0370}"/>
    <pc:docChg chg="modSld">
      <pc:chgData name="Guest User" userId="S::urn:spo:anon#133917bf202eb5662a59c33c974c07e3111b9ca60ec310548df6f62b25c04e7f::" providerId="AD" clId="Web-{D264CB83-B82A-99AA-7398-7E6EB60F0370}" dt="2023-09-03T02:28:30.999" v="0"/>
      <pc:docMkLst>
        <pc:docMk/>
      </pc:docMkLst>
      <pc:sldChg chg="modSp">
        <pc:chgData name="Guest User" userId="S::urn:spo:anon#133917bf202eb5662a59c33c974c07e3111b9ca60ec310548df6f62b25c04e7f::" providerId="AD" clId="Web-{D264CB83-B82A-99AA-7398-7E6EB60F0370}" dt="2023-09-03T02:28:30.999" v="0"/>
        <pc:sldMkLst>
          <pc:docMk/>
          <pc:sldMk cId="131144208" sldId="271"/>
        </pc:sldMkLst>
        <pc:picChg chg="ord">
          <ac:chgData name="Guest User" userId="S::urn:spo:anon#133917bf202eb5662a59c33c974c07e3111b9ca60ec310548df6f62b25c04e7f::" providerId="AD" clId="Web-{D264CB83-B82A-99AA-7398-7E6EB60F0370}" dt="2023-09-03T02:28:30.999" v="0"/>
          <ac:picMkLst>
            <pc:docMk/>
            <pc:sldMk cId="131144208" sldId="271"/>
            <ac:picMk id="13" creationId="{86257021-D656-B257-E394-C2BAD5CD8546}"/>
          </ac:picMkLst>
        </pc:picChg>
      </pc:sldChg>
    </pc:docChg>
  </pc:docChgLst>
  <pc:docChgLst>
    <pc:chgData name="Guest User" userId="S::urn:spo:anon#133917bf202eb5662a59c33c974c07e3111b9ca60ec310548df6f62b25c04e7f::" providerId="AD" clId="Web-{9E0E3F28-8A79-7152-2EC0-061515E3519B}"/>
    <pc:docChg chg="addSld delSld modSld">
      <pc:chgData name="Guest User" userId="S::urn:spo:anon#133917bf202eb5662a59c33c974c07e3111b9ca60ec310548df6f62b25c04e7f::" providerId="AD" clId="Web-{9E0E3F28-8A79-7152-2EC0-061515E3519B}" dt="2023-09-03T03:20:09.507" v="187"/>
      <pc:docMkLst>
        <pc:docMk/>
      </pc:docMkLst>
      <pc:sldChg chg="del">
        <pc:chgData name="Guest User" userId="S::urn:spo:anon#133917bf202eb5662a59c33c974c07e3111b9ca60ec310548df6f62b25c04e7f::" providerId="AD" clId="Web-{9E0E3F28-8A79-7152-2EC0-061515E3519B}" dt="2023-09-03T03:06:47.706" v="3"/>
        <pc:sldMkLst>
          <pc:docMk/>
          <pc:sldMk cId="3670114516" sldId="269"/>
        </pc:sldMkLst>
      </pc:sldChg>
      <pc:sldChg chg="del">
        <pc:chgData name="Guest User" userId="S::urn:spo:anon#133917bf202eb5662a59c33c974c07e3111b9ca60ec310548df6f62b25c04e7f::" providerId="AD" clId="Web-{9E0E3F28-8A79-7152-2EC0-061515E3519B}" dt="2023-09-03T03:06:47.706" v="1"/>
        <pc:sldMkLst>
          <pc:docMk/>
          <pc:sldMk cId="917026687" sldId="270"/>
        </pc:sldMkLst>
      </pc:sldChg>
      <pc:sldChg chg="modTransition">
        <pc:chgData name="Guest User" userId="S::urn:spo:anon#133917bf202eb5662a59c33c974c07e3111b9ca60ec310548df6f62b25c04e7f::" providerId="AD" clId="Web-{9E0E3F28-8A79-7152-2EC0-061515E3519B}" dt="2023-09-03T03:05:52.845" v="0"/>
        <pc:sldMkLst>
          <pc:docMk/>
          <pc:sldMk cId="131144208" sldId="271"/>
        </pc:sldMkLst>
      </pc:sldChg>
      <pc:sldChg chg="addSp delSp modSp new mod modTransition setBg">
        <pc:chgData name="Guest User" userId="S::urn:spo:anon#133917bf202eb5662a59c33c974c07e3111b9ca60ec310548df6f62b25c04e7f::" providerId="AD" clId="Web-{9E0E3F28-8A79-7152-2EC0-061515E3519B}" dt="2023-09-03T03:19:20.178" v="174"/>
        <pc:sldMkLst>
          <pc:docMk/>
          <pc:sldMk cId="2720865242" sldId="272"/>
        </pc:sldMkLst>
        <pc:spChg chg="del">
          <ac:chgData name="Guest User" userId="S::urn:spo:anon#133917bf202eb5662a59c33c974c07e3111b9ca60ec310548df6f62b25c04e7f::" providerId="AD" clId="Web-{9E0E3F28-8A79-7152-2EC0-061515E3519B}" dt="2023-09-03T03:07:00.096" v="5"/>
          <ac:spMkLst>
            <pc:docMk/>
            <pc:sldMk cId="2720865242" sldId="272"/>
            <ac:spMk id="2" creationId="{8C8327BF-8CDC-5880-8AFE-B00966FE1873}"/>
          </ac:spMkLst>
        </pc:spChg>
        <pc:spChg chg="del">
          <ac:chgData name="Guest User" userId="S::urn:spo:anon#133917bf202eb5662a59c33c974c07e3111b9ca60ec310548df6f62b25c04e7f::" providerId="AD" clId="Web-{9E0E3F28-8A79-7152-2EC0-061515E3519B}" dt="2023-09-03T03:07:03.659" v="6"/>
          <ac:spMkLst>
            <pc:docMk/>
            <pc:sldMk cId="2720865242" sldId="272"/>
            <ac:spMk id="3" creationId="{B84CCE3A-2110-921E-FC05-03ADE1B971D4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08:23.958" v="21"/>
          <ac:spMkLst>
            <pc:docMk/>
            <pc:sldMk cId="2720865242" sldId="272"/>
            <ac:spMk id="4" creationId="{94C2BD39-BEE1-38B8-72EA-B800EE46D696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09:19.897" v="39" actId="1076"/>
          <ac:spMkLst>
            <pc:docMk/>
            <pc:sldMk cId="2720865242" sldId="272"/>
            <ac:spMk id="5" creationId="{D1351361-1364-F9C3-D8D3-65127563486F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14:19.136" v="118" actId="1076"/>
          <ac:spMkLst>
            <pc:docMk/>
            <pc:sldMk cId="2720865242" sldId="272"/>
            <ac:spMk id="6" creationId="{F6B2D872-E0A8-038A-0354-2F4ACFE1AE18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14:23.714" v="119" actId="1076"/>
          <ac:spMkLst>
            <pc:docMk/>
            <pc:sldMk cId="2720865242" sldId="272"/>
            <ac:spMk id="7" creationId="{64625A9E-122F-44A3-03A8-96A5B669EE43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13:20.416" v="108" actId="1076"/>
          <ac:spMkLst>
            <pc:docMk/>
            <pc:sldMk cId="2720865242" sldId="272"/>
            <ac:spMk id="8" creationId="{3E464207-9E6B-8699-71FE-A7FF1F80B492}"/>
          </ac:spMkLst>
        </pc:spChg>
        <pc:spChg chg="add mod">
          <ac:chgData name="Guest User" userId="S::urn:spo:anon#133917bf202eb5662a59c33c974c07e3111b9ca60ec310548df6f62b25c04e7f::" providerId="AD" clId="Web-{9E0E3F28-8A79-7152-2EC0-061515E3519B}" dt="2023-09-03T03:13:53.120" v="113" actId="1076"/>
          <ac:spMkLst>
            <pc:docMk/>
            <pc:sldMk cId="2720865242" sldId="272"/>
            <ac:spMk id="9" creationId="{72880B88-D1EF-C6A9-A58B-5DA7840A33F0}"/>
          </ac:spMkLst>
        </pc:spChg>
      </pc:sldChg>
      <pc:sldChg chg="del">
        <pc:chgData name="Guest User" userId="S::urn:spo:anon#133917bf202eb5662a59c33c974c07e3111b9ca60ec310548df6f62b25c04e7f::" providerId="AD" clId="Web-{9E0E3F28-8A79-7152-2EC0-061515E3519B}" dt="2023-09-03T03:06:47.706" v="2"/>
        <pc:sldMkLst>
          <pc:docMk/>
          <pc:sldMk cId="3802470913" sldId="272"/>
        </pc:sldMkLst>
      </pc:sldChg>
      <pc:sldChg chg="addSp delSp modSp add mod replId modTransition setBg">
        <pc:chgData name="Guest User" userId="S::urn:spo:anon#133917bf202eb5662a59c33c974c07e3111b9ca60ec310548df6f62b25c04e7f::" providerId="AD" clId="Web-{9E0E3F28-8A79-7152-2EC0-061515E3519B}" dt="2023-09-03T03:19:20.178" v="175"/>
        <pc:sldMkLst>
          <pc:docMk/>
          <pc:sldMk cId="614440473" sldId="273"/>
        </pc:sldMkLst>
        <pc:spChg chg="add mod">
          <ac:chgData name="Guest User" userId="S::urn:spo:anon#133917bf202eb5662a59c33c974c07e3111b9ca60ec310548df6f62b25c04e7f::" providerId="AD" clId="Web-{9E0E3F28-8A79-7152-2EC0-061515E3519B}" dt="2023-09-03T03:17:58.722" v="169" actId="1076"/>
          <ac:spMkLst>
            <pc:docMk/>
            <pc:sldMk cId="614440473" sldId="273"/>
            <ac:spMk id="3" creationId="{5CB69D57-09D1-181A-DE96-401AFA258931}"/>
          </ac:spMkLst>
        </pc:spChg>
        <pc:spChg chg="mod">
          <ac:chgData name="Guest User" userId="S::urn:spo:anon#133917bf202eb5662a59c33c974c07e3111b9ca60ec310548df6f62b25c04e7f::" providerId="AD" clId="Web-{9E0E3F28-8A79-7152-2EC0-061515E3519B}" dt="2023-09-03T03:14:45.373" v="129" actId="14100"/>
          <ac:spMkLst>
            <pc:docMk/>
            <pc:sldMk cId="614440473" sldId="273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9E0E3F28-8A79-7152-2EC0-061515E3519B}" dt="2023-09-03T03:15:03.498" v="133" actId="20577"/>
          <ac:spMkLst>
            <pc:docMk/>
            <pc:sldMk cId="614440473" sldId="273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9E0E3F28-8A79-7152-2EC0-061515E3519B}" dt="2023-09-03T03:15:10.686" v="135" actId="20577"/>
          <ac:spMkLst>
            <pc:docMk/>
            <pc:sldMk cId="614440473" sldId="273"/>
            <ac:spMk id="7" creationId="{64625A9E-122F-44A3-03A8-96A5B669EE43}"/>
          </ac:spMkLst>
        </pc:spChg>
        <pc:spChg chg="del">
          <ac:chgData name="Guest User" userId="S::urn:spo:anon#133917bf202eb5662a59c33c974c07e3111b9ca60ec310548df6f62b25c04e7f::" providerId="AD" clId="Web-{9E0E3F28-8A79-7152-2EC0-061515E3519B}" dt="2023-09-03T03:14:49.467" v="130"/>
          <ac:spMkLst>
            <pc:docMk/>
            <pc:sldMk cId="614440473" sldId="273"/>
            <ac:spMk id="8" creationId="{3E464207-9E6B-8699-71FE-A7FF1F80B492}"/>
          </ac:spMkLst>
        </pc:spChg>
        <pc:picChg chg="add mod modCrop">
          <ac:chgData name="Guest User" userId="S::urn:spo:anon#133917bf202eb5662a59c33c974c07e3111b9ca60ec310548df6f62b25c04e7f::" providerId="AD" clId="Web-{9E0E3F28-8A79-7152-2EC0-061515E3519B}" dt="2023-09-03T03:16:56.892" v="150" actId="1076"/>
          <ac:picMkLst>
            <pc:docMk/>
            <pc:sldMk cId="614440473" sldId="273"/>
            <ac:picMk id="2" creationId="{BF67F614-90AB-FA11-4A49-90BA2284E64A}"/>
          </ac:picMkLst>
        </pc:picChg>
      </pc:sldChg>
      <pc:sldChg chg="modSp add del replId">
        <pc:chgData name="Guest User" userId="S::urn:spo:anon#133917bf202eb5662a59c33c974c07e3111b9ca60ec310548df6f62b25c04e7f::" providerId="AD" clId="Web-{9E0E3F28-8A79-7152-2EC0-061515E3519B}" dt="2023-09-03T03:14:12.761" v="117"/>
        <pc:sldMkLst>
          <pc:docMk/>
          <pc:sldMk cId="1485499684" sldId="273"/>
        </pc:sldMkLst>
        <pc:spChg chg="mod">
          <ac:chgData name="Guest User" userId="S::urn:spo:anon#133917bf202eb5662a59c33c974c07e3111b9ca60ec310548df6f62b25c04e7f::" providerId="AD" clId="Web-{9E0E3F28-8A79-7152-2EC0-061515E3519B}" dt="2023-09-03T03:14:10.151" v="116" actId="1076"/>
          <ac:spMkLst>
            <pc:docMk/>
            <pc:sldMk cId="1485499684" sldId="273"/>
            <ac:spMk id="6" creationId="{F6B2D872-E0A8-038A-0354-2F4ACFE1AE18}"/>
          </ac:spMkLst>
        </pc:spChg>
      </pc:sldChg>
      <pc:sldChg chg="add del replId">
        <pc:chgData name="Guest User" userId="S::urn:spo:anon#133917bf202eb5662a59c33c974c07e3111b9ca60ec310548df6f62b25c04e7f::" providerId="AD" clId="Web-{9E0E3F28-8A79-7152-2EC0-061515E3519B}" dt="2023-09-03T03:18:11.254" v="171"/>
        <pc:sldMkLst>
          <pc:docMk/>
          <pc:sldMk cId="629666367" sldId="274"/>
        </pc:sldMkLst>
      </pc:sldChg>
      <pc:sldChg chg="modSp add del replId">
        <pc:chgData name="Guest User" userId="S::urn:spo:anon#133917bf202eb5662a59c33c974c07e3111b9ca60ec310548df6f62b25c04e7f::" providerId="AD" clId="Web-{9E0E3F28-8A79-7152-2EC0-061515E3519B}" dt="2023-09-03T03:20:09.507" v="187"/>
        <pc:sldMkLst>
          <pc:docMk/>
          <pc:sldMk cId="3233896955" sldId="274"/>
        </pc:sldMkLst>
        <pc:spChg chg="mod">
          <ac:chgData name="Guest User" userId="S::urn:spo:anon#133917bf202eb5662a59c33c974c07e3111b9ca60ec310548df6f62b25c04e7f::" providerId="AD" clId="Web-{9E0E3F28-8A79-7152-2EC0-061515E3519B}" dt="2023-09-03T03:20:07.116" v="186" actId="14100"/>
          <ac:spMkLst>
            <pc:docMk/>
            <pc:sldMk cId="3233896955" sldId="274"/>
            <ac:spMk id="4" creationId="{94C2BD39-BEE1-38B8-72EA-B800EE46D696}"/>
          </ac:spMkLst>
        </pc:spChg>
      </pc:sldChg>
    </pc:docChg>
  </pc:docChgLst>
  <pc:docChgLst>
    <pc:chgData name="Guest User" userId="S::urn:spo:anon#133917bf202eb5662a59c33c974c07e3111b9ca60ec310548df6f62b25c04e7f::" providerId="AD" clId="Web-{81F22F08-08D3-5977-B55B-C5429D656843}"/>
    <pc:docChg chg="modSld">
      <pc:chgData name="Guest User" userId="S::urn:spo:anon#133917bf202eb5662a59c33c974c07e3111b9ca60ec310548df6f62b25c04e7f::" providerId="AD" clId="Web-{81F22F08-08D3-5977-B55B-C5429D656843}" dt="2023-09-02T15:46:10.555" v="20"/>
      <pc:docMkLst>
        <pc:docMk/>
      </pc:docMkLst>
      <pc:sldChg chg="addSp delSp modSp modTransition">
        <pc:chgData name="Guest User" userId="S::urn:spo:anon#133917bf202eb5662a59c33c974c07e3111b9ca60ec310548df6f62b25c04e7f::" providerId="AD" clId="Web-{81F22F08-08D3-5977-B55B-C5429D656843}" dt="2023-09-02T15:46:10.555" v="20"/>
        <pc:sldMkLst>
          <pc:docMk/>
          <pc:sldMk cId="724897360" sldId="258"/>
        </pc:sldMkLst>
        <pc:spChg chg="mod topLvl">
          <ac:chgData name="Guest User" userId="S::urn:spo:anon#133917bf202eb5662a59c33c974c07e3111b9ca60ec310548df6f62b25c04e7f::" providerId="AD" clId="Web-{81F22F08-08D3-5977-B55B-C5429D656843}" dt="2023-09-02T15:44:26.692" v="17"/>
          <ac:spMkLst>
            <pc:docMk/>
            <pc:sldMk cId="724897360" sldId="258"/>
            <ac:spMk id="9" creationId="{0C407355-E81B-F56B-6FCE-95DA30DB56E6}"/>
          </ac:spMkLst>
        </pc:spChg>
        <pc:spChg chg="topLvl">
          <ac:chgData name="Guest User" userId="S::urn:spo:anon#133917bf202eb5662a59c33c974c07e3111b9ca60ec310548df6f62b25c04e7f::" providerId="AD" clId="Web-{81F22F08-08D3-5977-B55B-C5429D656843}" dt="2023-09-02T15:46:10.555" v="20"/>
          <ac:spMkLst>
            <pc:docMk/>
            <pc:sldMk cId="724897360" sldId="258"/>
            <ac:spMk id="12" creationId="{6A4B0EE6-1E6A-D27C-9860-4B766D741A74}"/>
          </ac:spMkLst>
        </pc:spChg>
        <pc:grpChg chg="mod">
          <ac:chgData name="Guest User" userId="S::urn:spo:anon#133917bf202eb5662a59c33c974c07e3111b9ca60ec310548df6f62b25c04e7f::" providerId="AD" clId="Web-{81F22F08-08D3-5977-B55B-C5429D656843}" dt="2023-09-02T15:42:49.267" v="8" actId="1076"/>
          <ac:grpSpMkLst>
            <pc:docMk/>
            <pc:sldMk cId="724897360" sldId="258"/>
            <ac:grpSpMk id="2" creationId="{679DC1BD-531F-4ECC-4B81-4B101AF88F97}"/>
          </ac:grpSpMkLst>
        </pc:grpChg>
        <pc:grpChg chg="add del mod">
          <ac:chgData name="Guest User" userId="S::urn:spo:anon#133917bf202eb5662a59c33c974c07e3111b9ca60ec310548df6f62b25c04e7f::" providerId="AD" clId="Web-{81F22F08-08D3-5977-B55B-C5429D656843}" dt="2023-09-02T15:44:26.692" v="17"/>
          <ac:grpSpMkLst>
            <pc:docMk/>
            <pc:sldMk cId="724897360" sldId="258"/>
            <ac:grpSpMk id="3" creationId="{E1A3858B-4699-4834-E41F-892A88E9681F}"/>
          </ac:grpSpMkLst>
        </pc:grpChg>
        <pc:grpChg chg="del mod">
          <ac:chgData name="Guest User" userId="S::urn:spo:anon#133917bf202eb5662a59c33c974c07e3111b9ca60ec310548df6f62b25c04e7f::" providerId="AD" clId="Web-{81F22F08-08D3-5977-B55B-C5429D656843}" dt="2023-09-02T15:46:10.555" v="20"/>
          <ac:grpSpMkLst>
            <pc:docMk/>
            <pc:sldMk cId="724897360" sldId="258"/>
            <ac:grpSpMk id="4" creationId="{1412B795-1475-C7C4-2B63-F0AF3E30DC0B}"/>
          </ac:grpSpMkLst>
        </pc:grpChg>
        <pc:picChg chg="mod ord topLvl">
          <ac:chgData name="Guest User" userId="S::urn:spo:anon#133917bf202eb5662a59c33c974c07e3111b9ca60ec310548df6f62b25c04e7f::" providerId="AD" clId="Web-{81F22F08-08D3-5977-B55B-C5429D656843}" dt="2023-09-02T15:44:26.692" v="17"/>
          <ac:picMkLst>
            <pc:docMk/>
            <pc:sldMk cId="724897360" sldId="258"/>
            <ac:picMk id="6" creationId="{066D0AE7-2AE0-DC25-E246-26B32892A6F4}"/>
          </ac:picMkLst>
        </pc:picChg>
        <pc:picChg chg="topLvl">
          <ac:chgData name="Guest User" userId="S::urn:spo:anon#133917bf202eb5662a59c33c974c07e3111b9ca60ec310548df6f62b25c04e7f::" providerId="AD" clId="Web-{81F22F08-08D3-5977-B55B-C5429D656843}" dt="2023-09-02T15:46:10.555" v="20"/>
          <ac:picMkLst>
            <pc:docMk/>
            <pc:sldMk cId="724897360" sldId="258"/>
            <ac:picMk id="7" creationId="{0F0AEF8D-3066-AF8D-6A66-C41550204787}"/>
          </ac:picMkLst>
        </pc:picChg>
      </pc:sldChg>
      <pc:sldChg chg="modTransition">
        <pc:chgData name="Guest User" userId="S::urn:spo:anon#133917bf202eb5662a59c33c974c07e3111b9ca60ec310548df6f62b25c04e7f::" providerId="AD" clId="Web-{81F22F08-08D3-5977-B55B-C5429D656843}" dt="2023-09-02T15:43:07.908" v="16"/>
        <pc:sldMkLst>
          <pc:docMk/>
          <pc:sldMk cId="3670114516" sldId="269"/>
        </pc:sldMkLst>
      </pc:sldChg>
      <pc:sldChg chg="modTransition">
        <pc:chgData name="Guest User" userId="S::urn:spo:anon#133917bf202eb5662a59c33c974c07e3111b9ca60ec310548df6f62b25c04e7f::" providerId="AD" clId="Web-{81F22F08-08D3-5977-B55B-C5429D656843}" dt="2023-09-02T15:43:07.892" v="14"/>
        <pc:sldMkLst>
          <pc:docMk/>
          <pc:sldMk cId="917026687" sldId="270"/>
        </pc:sldMkLst>
      </pc:sldChg>
    </pc:docChg>
  </pc:docChgLst>
  <pc:docChgLst>
    <pc:chgData name="Guest User" userId="S::urn:spo:anon#133917bf202eb5662a59c33c974c07e3111b9ca60ec310548df6f62b25c04e7f::" providerId="AD" clId="Web-{408A9300-0669-3A53-E34B-F06C992FB5AA}"/>
    <pc:docChg chg="addSld modSld">
      <pc:chgData name="Guest User" userId="S::urn:spo:anon#133917bf202eb5662a59c33c974c07e3111b9ca60ec310548df6f62b25c04e7f::" providerId="AD" clId="Web-{408A9300-0669-3A53-E34B-F06C992FB5AA}" dt="2023-09-03T07:50:26.084" v="91" actId="20577"/>
      <pc:docMkLst>
        <pc:docMk/>
      </pc:docMkLst>
      <pc:sldChg chg="modSp">
        <pc:chgData name="Guest User" userId="S::urn:spo:anon#133917bf202eb5662a59c33c974c07e3111b9ca60ec310548df6f62b25c04e7f::" providerId="AD" clId="Web-{408A9300-0669-3A53-E34B-F06C992FB5AA}" dt="2023-09-03T07:43:36.135" v="23" actId="1076"/>
        <pc:sldMkLst>
          <pc:docMk/>
          <pc:sldMk cId="2574166033" sldId="268"/>
        </pc:sldMkLst>
        <pc:spChg chg="mod">
          <ac:chgData name="Guest User" userId="S::urn:spo:anon#133917bf202eb5662a59c33c974c07e3111b9ca60ec310548df6f62b25c04e7f::" providerId="AD" clId="Web-{408A9300-0669-3A53-E34B-F06C992FB5AA}" dt="2023-09-03T07:43:36.135" v="23" actId="1076"/>
          <ac:spMkLst>
            <pc:docMk/>
            <pc:sldMk cId="2574166033" sldId="268"/>
            <ac:spMk id="5" creationId="{13CCBD00-E897-2D4D-713E-5A13A3274D52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104" v="20" actId="1076"/>
          <ac:spMkLst>
            <pc:docMk/>
            <pc:sldMk cId="2574166033" sldId="268"/>
            <ac:spMk id="6" creationId="{BB4077BF-F416-989C-D420-60319628F7D8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63" v="2" actId="1076"/>
          <ac:spMkLst>
            <pc:docMk/>
            <pc:sldMk cId="2574166033" sldId="268"/>
            <ac:spMk id="8" creationId="{4B2D9407-B44D-8FE0-9F7A-5A16992E6D9F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95" v="5" actId="1076"/>
          <ac:spMkLst>
            <pc:docMk/>
            <pc:sldMk cId="2574166033" sldId="268"/>
            <ac:spMk id="9" creationId="{BC2370D3-00C8-DDCD-5EB5-3CB632D13BBC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88" v="17" actId="1076"/>
          <ac:spMkLst>
            <pc:docMk/>
            <pc:sldMk cId="2574166033" sldId="268"/>
            <ac:spMk id="10" creationId="{1F9B0EC1-F054-3AE0-92AD-2E2033AD2033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41" v="11" actId="1076"/>
          <ac:spMkLst>
            <pc:docMk/>
            <pc:sldMk cId="2574166033" sldId="268"/>
            <ac:spMk id="11" creationId="{B7EF89DF-9B4D-B1CC-F0FD-D6D0FF41E271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57" v="14" actId="1076"/>
          <ac:spMkLst>
            <pc:docMk/>
            <pc:sldMk cId="2574166033" sldId="268"/>
            <ac:spMk id="12" creationId="{F0FAB719-ECAA-B964-9668-9E6920BCAB17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10" v="8" actId="1076"/>
          <ac:spMkLst>
            <pc:docMk/>
            <pc:sldMk cId="2574166033" sldId="268"/>
            <ac:spMk id="17" creationId="{895A037B-B924-FB06-5673-84EC010E59DD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79" v="3" actId="1076"/>
          <ac:spMkLst>
            <pc:docMk/>
            <pc:sldMk cId="2574166033" sldId="268"/>
            <ac:spMk id="18" creationId="{C1796535-F6D6-09BD-A060-55AB2AA1F36F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79" v="4" actId="1076"/>
          <ac:spMkLst>
            <pc:docMk/>
            <pc:sldMk cId="2574166033" sldId="268"/>
            <ac:spMk id="19" creationId="{A1F7E336-48BB-3E8C-BE50-AE85A8F11745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95" v="6" actId="1076"/>
          <ac:spMkLst>
            <pc:docMk/>
            <pc:sldMk cId="2574166033" sldId="268"/>
            <ac:spMk id="21" creationId="{E65E6233-521C-428C-F578-43BB7DB623AB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26" v="9" actId="1076"/>
          <ac:spMkLst>
            <pc:docMk/>
            <pc:sldMk cId="2574166033" sldId="268"/>
            <ac:spMk id="22" creationId="{C0614C96-32BE-AD86-EEB0-7B4FF86AFAC6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41" v="12" actId="1076"/>
          <ac:spMkLst>
            <pc:docMk/>
            <pc:sldMk cId="2574166033" sldId="268"/>
            <ac:spMk id="23" creationId="{B7043774-244A-4974-6190-AE2F08319CB4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73" v="15" actId="1076"/>
          <ac:spMkLst>
            <pc:docMk/>
            <pc:sldMk cId="2574166033" sldId="268"/>
            <ac:spMk id="24" creationId="{09A82B50-2B96-4F86-40A1-CB1A4EA0506E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88" v="18" actId="1076"/>
          <ac:spMkLst>
            <pc:docMk/>
            <pc:sldMk cId="2574166033" sldId="268"/>
            <ac:spMk id="25" creationId="{2CB768D3-5410-FAE6-0C01-AE2AE35C7304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5.995" v="7" actId="1076"/>
          <ac:spMkLst>
            <pc:docMk/>
            <pc:sldMk cId="2574166033" sldId="268"/>
            <ac:spMk id="26" creationId="{F17355C8-F306-9B8B-3886-F5369B4825C8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26" v="10" actId="1076"/>
          <ac:spMkLst>
            <pc:docMk/>
            <pc:sldMk cId="2574166033" sldId="268"/>
            <ac:spMk id="27" creationId="{DE0B5BA0-354B-1C17-958D-E218FDD0F880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57" v="13" actId="1076"/>
          <ac:spMkLst>
            <pc:docMk/>
            <pc:sldMk cId="2574166033" sldId="268"/>
            <ac:spMk id="28" creationId="{50A2C791-350E-AD99-C83D-0182E229313E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073" v="16" actId="1076"/>
          <ac:spMkLst>
            <pc:docMk/>
            <pc:sldMk cId="2574166033" sldId="268"/>
            <ac:spMk id="29" creationId="{6983B3B1-9B15-96D7-8092-DDFD1D874CA6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104" v="19" actId="1076"/>
          <ac:spMkLst>
            <pc:docMk/>
            <pc:sldMk cId="2574166033" sldId="268"/>
            <ac:spMk id="30" creationId="{BA37061B-5891-2EDD-3A1A-AE684DD9F22E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43:36.120" v="21" actId="1076"/>
          <ac:spMkLst>
            <pc:docMk/>
            <pc:sldMk cId="2574166033" sldId="268"/>
            <ac:spMk id="31" creationId="{E4F9630A-3E63-EB7B-792E-D894E8E2403A}"/>
          </ac:spMkLst>
        </pc:spChg>
        <pc:picChg chg="mod">
          <ac:chgData name="Guest User" userId="S::urn:spo:anon#133917bf202eb5662a59c33c974c07e3111b9ca60ec310548df6f62b25c04e7f::" providerId="AD" clId="Web-{408A9300-0669-3A53-E34B-F06C992FB5AA}" dt="2023-09-03T07:43:36.120" v="22" actId="1076"/>
          <ac:picMkLst>
            <pc:docMk/>
            <pc:sldMk cId="2574166033" sldId="268"/>
            <ac:picMk id="32" creationId="{590E4F49-A916-BB00-8360-BC3E21B58ADD}"/>
          </ac:picMkLst>
        </pc:picChg>
      </pc:sldChg>
      <pc:sldChg chg="modTransition">
        <pc:chgData name="Guest User" userId="S::urn:spo:anon#133917bf202eb5662a59c33c974c07e3111b9ca60ec310548df6f62b25c04e7f::" providerId="AD" clId="Web-{408A9300-0669-3A53-E34B-F06C992FB5AA}" dt="2023-09-03T07:44:19.933" v="24"/>
        <pc:sldMkLst>
          <pc:docMk/>
          <pc:sldMk cId="131144208" sldId="271"/>
        </pc:sldMkLst>
      </pc:sldChg>
      <pc:sldChg chg="addSp modSp">
        <pc:chgData name="Guest User" userId="S::urn:spo:anon#133917bf202eb5662a59c33c974c07e3111b9ca60ec310548df6f62b25c04e7f::" providerId="AD" clId="Web-{408A9300-0669-3A53-E34B-F06C992FB5AA}" dt="2023-09-03T07:50:26.084" v="91" actId="20577"/>
        <pc:sldMkLst>
          <pc:docMk/>
          <pc:sldMk cId="2720865242" sldId="272"/>
        </pc:sldMkLst>
        <pc:spChg chg="add mod">
          <ac:chgData name="Guest User" userId="S::urn:spo:anon#133917bf202eb5662a59c33c974c07e3111b9ca60ec310548df6f62b25c04e7f::" providerId="AD" clId="Web-{408A9300-0669-3A53-E34B-F06C992FB5AA}" dt="2023-09-03T07:50:08.834" v="87" actId="1076"/>
          <ac:spMkLst>
            <pc:docMk/>
            <pc:sldMk cId="2720865242" sldId="272"/>
            <ac:spMk id="2" creationId="{4397A9CE-C335-D5D6-DCD1-6AC1F919A911}"/>
          </ac:spMkLst>
        </pc:spChg>
        <pc:spChg chg="mod">
          <ac:chgData name="Guest User" userId="S::urn:spo:anon#133917bf202eb5662a59c33c974c07e3111b9ca60ec310548df6f62b25c04e7f::" providerId="AD" clId="Web-{408A9300-0669-3A53-E34B-F06C992FB5AA}" dt="2023-09-03T07:50:26.084" v="91" actId="20577"/>
          <ac:spMkLst>
            <pc:docMk/>
            <pc:sldMk cId="2720865242" sldId="272"/>
            <ac:spMk id="8" creationId="{3E464207-9E6B-8699-71FE-A7FF1F80B492}"/>
          </ac:spMkLst>
        </pc:spChg>
      </pc:sldChg>
      <pc:sldChg chg="add replId">
        <pc:chgData name="Guest User" userId="S::urn:spo:anon#133917bf202eb5662a59c33c974c07e3111b9ca60ec310548df6f62b25c04e7f::" providerId="AD" clId="Web-{408A9300-0669-3A53-E34B-F06C992FB5AA}" dt="2023-09-03T07:43:17.541" v="1"/>
        <pc:sldMkLst>
          <pc:docMk/>
          <pc:sldMk cId="1840509855" sldId="279"/>
        </pc:sldMkLst>
      </pc:sldChg>
    </pc:docChg>
  </pc:docChgLst>
  <pc:docChgLst>
    <pc:chgData name="Guest User" userId="S::urn:spo:anon#133917bf202eb5662a59c33c974c07e3111b9ca60ec310548df6f62b25c04e7f::" providerId="AD" clId="Web-{1143E378-8081-2759-BB51-CFA2C60EA242}"/>
    <pc:docChg chg="modSld">
      <pc:chgData name="Guest User" userId="S::urn:spo:anon#133917bf202eb5662a59c33c974c07e3111b9ca60ec310548df6f62b25c04e7f::" providerId="AD" clId="Web-{1143E378-8081-2759-BB51-CFA2C60EA242}" dt="2023-09-02T15:40:14.168" v="2"/>
      <pc:docMkLst>
        <pc:docMk/>
      </pc:docMkLst>
      <pc:sldChg chg="delSp modSp">
        <pc:chgData name="Guest User" userId="S::urn:spo:anon#133917bf202eb5662a59c33c974c07e3111b9ca60ec310548df6f62b25c04e7f::" providerId="AD" clId="Web-{1143E378-8081-2759-BB51-CFA2C60EA242}" dt="2023-09-02T15:40:14.168" v="2"/>
        <pc:sldMkLst>
          <pc:docMk/>
          <pc:sldMk cId="724897360" sldId="258"/>
        </pc:sldMkLst>
        <pc:spChg chg="topLvl">
          <ac:chgData name="Guest User" userId="S::urn:spo:anon#133917bf202eb5662a59c33c974c07e3111b9ca60ec310548df6f62b25c04e7f::" providerId="AD" clId="Web-{1143E378-8081-2759-BB51-CFA2C60EA242}" dt="2023-09-02T15:40:14.168" v="2"/>
          <ac:spMkLst>
            <pc:docMk/>
            <pc:sldMk cId="724897360" sldId="258"/>
            <ac:spMk id="9" creationId="{0C407355-E81B-F56B-6FCE-95DA30DB56E6}"/>
          </ac:spMkLst>
        </pc:spChg>
        <pc:grpChg chg="mod">
          <ac:chgData name="Guest User" userId="S::urn:spo:anon#133917bf202eb5662a59c33c974c07e3111b9ca60ec310548df6f62b25c04e7f::" providerId="AD" clId="Web-{1143E378-8081-2759-BB51-CFA2C60EA242}" dt="2023-09-02T15:40:07.980" v="0" actId="1076"/>
          <ac:grpSpMkLst>
            <pc:docMk/>
            <pc:sldMk cId="724897360" sldId="258"/>
            <ac:grpSpMk id="2" creationId="{679DC1BD-531F-4ECC-4B81-4B101AF88F97}"/>
          </ac:grpSpMkLst>
        </pc:grpChg>
        <pc:grpChg chg="del mod">
          <ac:chgData name="Guest User" userId="S::urn:spo:anon#133917bf202eb5662a59c33c974c07e3111b9ca60ec310548df6f62b25c04e7f::" providerId="AD" clId="Web-{1143E378-8081-2759-BB51-CFA2C60EA242}" dt="2023-09-02T15:40:14.168" v="2"/>
          <ac:grpSpMkLst>
            <pc:docMk/>
            <pc:sldMk cId="724897360" sldId="258"/>
            <ac:grpSpMk id="3" creationId="{6F73961F-DAB3-E2C5-94D2-2BCEE4328143}"/>
          </ac:grpSpMkLst>
        </pc:grpChg>
        <pc:picChg chg="topLvl">
          <ac:chgData name="Guest User" userId="S::urn:spo:anon#133917bf202eb5662a59c33c974c07e3111b9ca60ec310548df6f62b25c04e7f::" providerId="AD" clId="Web-{1143E378-8081-2759-BB51-CFA2C60EA242}" dt="2023-09-02T15:40:14.168" v="2"/>
          <ac:picMkLst>
            <pc:docMk/>
            <pc:sldMk cId="724897360" sldId="258"/>
            <ac:picMk id="6" creationId="{066D0AE7-2AE0-DC25-E246-26B32892A6F4}"/>
          </ac:picMkLst>
        </pc:picChg>
      </pc:sldChg>
    </pc:docChg>
  </pc:docChgLst>
  <pc:docChgLst>
    <pc:chgData name="Guest User" userId="S::urn:spo:anon#133917bf202eb5662a59c33c974c07e3111b9ca60ec310548df6f62b25c04e7f::" providerId="AD" clId="Web-{56B6F526-C112-4BA7-9B7E-D695312D82B2}"/>
    <pc:docChg chg="addSld modSld">
      <pc:chgData name="Guest User" userId="S::urn:spo:anon#133917bf202eb5662a59c33c974c07e3111b9ca60ec310548df6f62b25c04e7f::" providerId="AD" clId="Web-{56B6F526-C112-4BA7-9B7E-D695312D82B2}" dt="2023-09-02T14:27:42.462" v="381" actId="1076"/>
      <pc:docMkLst>
        <pc:docMk/>
      </pc:docMkLst>
      <pc:sldChg chg="addSp delSp modSp">
        <pc:chgData name="Guest User" userId="S::urn:spo:anon#133917bf202eb5662a59c33c974c07e3111b9ca60ec310548df6f62b25c04e7f::" providerId="AD" clId="Web-{56B6F526-C112-4BA7-9B7E-D695312D82B2}" dt="2023-09-02T13:31:02.881" v="22" actId="1076"/>
        <pc:sldMkLst>
          <pc:docMk/>
          <pc:sldMk cId="109857222" sldId="256"/>
        </pc:sldMkLst>
        <pc:spChg chg="del">
          <ac:chgData name="Guest User" userId="S::urn:spo:anon#133917bf202eb5662a59c33c974c07e3111b9ca60ec310548df6f62b25c04e7f::" providerId="AD" clId="Web-{56B6F526-C112-4BA7-9B7E-D695312D82B2}" dt="2023-09-02T13:15:58.248" v="0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Guest User" userId="S::urn:spo:anon#133917bf202eb5662a59c33c974c07e3111b9ca60ec310548df6f62b25c04e7f::" providerId="AD" clId="Web-{56B6F526-C112-4BA7-9B7E-D695312D82B2}" dt="2023-09-02T13:31:01.147" v="19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31:01.147" v="19"/>
          <ac:spMkLst>
            <pc:docMk/>
            <pc:sldMk cId="109857222" sldId="256"/>
            <ac:spMk id="6" creationId="{35512A8A-5A9B-D2CC-544B-7F648245BD0A}"/>
          </ac:spMkLst>
        </pc:spChg>
        <pc:spChg chg="add del">
          <ac:chgData name="Guest User" userId="S::urn:spo:anon#133917bf202eb5662a59c33c974c07e3111b9ca60ec310548df6f62b25c04e7f::" providerId="AD" clId="Web-{56B6F526-C112-4BA7-9B7E-D695312D82B2}" dt="2023-09-02T13:31:00.568" v="18"/>
          <ac:spMkLst>
            <pc:docMk/>
            <pc:sldMk cId="109857222" sldId="256"/>
            <ac:spMk id="7" creationId="{F53DA4C4-3B8F-9251-5C32-F9171DDC5908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30:59.428" v="16"/>
          <ac:spMkLst>
            <pc:docMk/>
            <pc:sldMk cId="109857222" sldId="256"/>
            <ac:spMk id="8" creationId="{10F98400-99FE-8A03-7B5C-71FDD87C89DF}"/>
          </ac:spMkLst>
        </pc:spChg>
        <pc:picChg chg="add del mod">
          <ac:chgData name="Guest User" userId="S::urn:spo:anon#133917bf202eb5662a59c33c974c07e3111b9ca60ec310548df6f62b25c04e7f::" providerId="AD" clId="Web-{56B6F526-C112-4BA7-9B7E-D695312D82B2}" dt="2023-09-02T13:31:02.881" v="22" actId="1076"/>
          <ac:picMkLst>
            <pc:docMk/>
            <pc:sldMk cId="109857222" sldId="256"/>
            <ac:picMk id="4" creationId="{03D42B44-B928-9C64-5CCF-143E481205ED}"/>
          </ac:picMkLst>
        </pc:picChg>
      </pc:sldChg>
      <pc:sldChg chg="addSp delSp modSp mod setBg modClrScheme delDesignElem chgLayout">
        <pc:chgData name="Guest User" userId="S::urn:spo:anon#133917bf202eb5662a59c33c974c07e3111b9ca60ec310548df6f62b25c04e7f::" providerId="AD" clId="Web-{56B6F526-C112-4BA7-9B7E-D695312D82B2}" dt="2023-09-02T14:15:43.826" v="248"/>
        <pc:sldMkLst>
          <pc:docMk/>
          <pc:sldMk cId="2980957573" sldId="257"/>
        </pc:sldMkLst>
        <pc:spChg chg="add del mod">
          <ac:chgData name="Guest User" userId="S::urn:spo:anon#133917bf202eb5662a59c33c974c07e3111b9ca60ec310548df6f62b25c04e7f::" providerId="AD" clId="Web-{56B6F526-C112-4BA7-9B7E-D695312D82B2}" dt="2023-09-02T13:49:36.752" v="103" actId="20577"/>
          <ac:spMkLst>
            <pc:docMk/>
            <pc:sldMk cId="2980957573" sldId="257"/>
            <ac:spMk id="2" creationId="{5FEE7392-32A9-9467-C0CE-C92B17D9E656}"/>
          </ac:spMkLst>
        </pc:spChg>
        <pc:spChg chg="add del">
          <ac:chgData name="Guest User" userId="S::urn:spo:anon#133917bf202eb5662a59c33c974c07e3111b9ca60ec310548df6f62b25c04e7f::" providerId="AD" clId="Web-{56B6F526-C112-4BA7-9B7E-D695312D82B2}" dt="2023-09-02T13:49:27.064" v="98"/>
          <ac:spMkLst>
            <pc:docMk/>
            <pc:sldMk cId="2980957573" sldId="257"/>
            <ac:spMk id="9" creationId="{8DF67618-B87B-4195-8E24-3B126F79FF55}"/>
          </ac:spMkLst>
        </pc:spChg>
        <pc:spChg chg="add del">
          <ac:chgData name="Guest User" userId="S::urn:spo:anon#133917bf202eb5662a59c33c974c07e3111b9ca60ec310548df6f62b25c04e7f::" providerId="AD" clId="Web-{56B6F526-C112-4BA7-9B7E-D695312D82B2}" dt="2023-09-02T13:49:27.064" v="98"/>
          <ac:spMkLst>
            <pc:docMk/>
            <pc:sldMk cId="2980957573" sldId="257"/>
            <ac:spMk id="11" creationId="{64960379-9FF9-400A-A8A8-F5AB633FD3BF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49:29.799" v="102"/>
          <ac:spMkLst>
            <pc:docMk/>
            <pc:sldMk cId="2980957573" sldId="257"/>
            <ac:spMk id="32" creationId="{6EAC98AD-EFA2-0109-64E0-D87894268113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49:28.361" v="100"/>
          <ac:spMkLst>
            <pc:docMk/>
            <pc:sldMk cId="2980957573" sldId="257"/>
            <ac:spMk id="41" creationId="{B58BDB6C-32EE-E375-631F-FD07C15C98AD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49:27.064" v="98"/>
          <ac:spMkLst>
            <pc:docMk/>
            <pc:sldMk cId="2980957573" sldId="257"/>
            <ac:spMk id="42" creationId="{8393C1A1-FFC6-641C-6DB6-83AE3DDB5AE4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49:27.064" v="98"/>
          <ac:spMkLst>
            <pc:docMk/>
            <pc:sldMk cId="2980957573" sldId="257"/>
            <ac:spMk id="43" creationId="{B80D8879-C70E-0373-B837-019CADF7E52C}"/>
          </ac:spMkLst>
        </pc:spChg>
        <pc:spChg chg="add del mod topLvl">
          <ac:chgData name="Guest User" userId="S::urn:spo:anon#133917bf202eb5662a59c33c974c07e3111b9ca60ec310548df6f62b25c04e7f::" providerId="AD" clId="Web-{56B6F526-C112-4BA7-9B7E-D695312D82B2}" dt="2023-09-02T13:49:25.627" v="95"/>
          <ac:spMkLst>
            <pc:docMk/>
            <pc:sldMk cId="2980957573" sldId="257"/>
            <ac:spMk id="44" creationId="{AFC12033-F34F-15E1-171A-802D44A84340}"/>
          </ac:spMkLst>
        </pc:spChg>
        <pc:spChg chg="add del mod topLvl">
          <ac:chgData name="Guest User" userId="S::urn:spo:anon#133917bf202eb5662a59c33c974c07e3111b9ca60ec310548df6f62b25c04e7f::" providerId="AD" clId="Web-{56B6F526-C112-4BA7-9B7E-D695312D82B2}" dt="2023-09-02T13:47:51.279" v="74"/>
          <ac:spMkLst>
            <pc:docMk/>
            <pc:sldMk cId="2980957573" sldId="257"/>
            <ac:spMk id="45" creationId="{EB118020-A994-C5D3-BD6A-0D4F9262B1AE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3:49:21.611" v="88"/>
          <ac:spMkLst>
            <pc:docMk/>
            <pc:sldMk cId="2980957573" sldId="257"/>
            <ac:spMk id="47" creationId="{4F3E49CD-0517-84A1-98E7-BF900F807D98}"/>
          </ac:spMkLst>
        </pc:spChg>
        <pc:grpChg chg="add del">
          <ac:chgData name="Guest User" userId="S::urn:spo:anon#133917bf202eb5662a59c33c974c07e3111b9ca60ec310548df6f62b25c04e7f::" providerId="AD" clId="Web-{56B6F526-C112-4BA7-9B7E-D695312D82B2}" dt="2023-09-02T13:49:27.064" v="98"/>
          <ac:grpSpMkLst>
            <pc:docMk/>
            <pc:sldMk cId="2980957573" sldId="257"/>
            <ac:grpSpMk id="13" creationId="{2C491629-AE25-486B-9B22-2CE4EE8F7E47}"/>
          </ac:grpSpMkLst>
        </pc:grpChg>
        <pc:grpChg chg="add del">
          <ac:chgData name="Guest User" userId="S::urn:spo:anon#133917bf202eb5662a59c33c974c07e3111b9ca60ec310548df6f62b25c04e7f::" providerId="AD" clId="Web-{56B6F526-C112-4BA7-9B7E-D695312D82B2}" dt="2023-09-02T13:49:27.064" v="98"/>
          <ac:grpSpMkLst>
            <pc:docMk/>
            <pc:sldMk cId="2980957573" sldId="257"/>
            <ac:grpSpMk id="17" creationId="{43F5E015-E085-4624-B431-B42414448684}"/>
          </ac:grpSpMkLst>
        </pc:grpChg>
        <pc:grpChg chg="add del">
          <ac:chgData name="Guest User" userId="S::urn:spo:anon#133917bf202eb5662a59c33c974c07e3111b9ca60ec310548df6f62b25c04e7f::" providerId="AD" clId="Web-{56B6F526-C112-4BA7-9B7E-D695312D82B2}" dt="2023-09-02T13:47:49.623" v="70"/>
          <ac:grpSpMkLst>
            <pc:docMk/>
            <pc:sldMk cId="2980957573" sldId="257"/>
            <ac:grpSpMk id="46" creationId="{FC09B6FB-F179-588C-D146-CDDF66DDC3CF}"/>
          </ac:grpSpMkLst>
        </pc:grpChg>
        <pc:graphicFrameChg chg="add del">
          <ac:chgData name="Guest User" userId="S::urn:spo:anon#133917bf202eb5662a59c33c974c07e3111b9ca60ec310548df6f62b25c04e7f::" providerId="AD" clId="Web-{56B6F526-C112-4BA7-9B7E-D695312D82B2}" dt="2023-09-02T13:49:28.361" v="100"/>
          <ac:graphicFrameMkLst>
            <pc:docMk/>
            <pc:sldMk cId="2980957573" sldId="257"/>
            <ac:graphicFrameMk id="5" creationId="{4F992788-214C-D0D5-DDCC-E292F9E4844C}"/>
          </ac:graphicFrameMkLst>
        </pc:graphicFrameChg>
      </pc:sldChg>
      <pc:sldChg chg="addSp delSp modSp new mod setBg">
        <pc:chgData name="Guest User" userId="S::urn:spo:anon#133917bf202eb5662a59c33c974c07e3111b9ca60ec310548df6f62b25c04e7f::" providerId="AD" clId="Web-{56B6F526-C112-4BA7-9B7E-D695312D82B2}" dt="2023-09-02T14:22:25.591" v="310" actId="1076"/>
        <pc:sldMkLst>
          <pc:docMk/>
          <pc:sldMk cId="724897360" sldId="258"/>
        </pc:sldMkLst>
        <pc:spChg chg="del">
          <ac:chgData name="Guest User" userId="S::urn:spo:anon#133917bf202eb5662a59c33c974c07e3111b9ca60ec310548df6f62b25c04e7f::" providerId="AD" clId="Web-{56B6F526-C112-4BA7-9B7E-D695312D82B2}" dt="2023-09-02T13:51:16.615" v="105"/>
          <ac:spMkLst>
            <pc:docMk/>
            <pc:sldMk cId="724897360" sldId="258"/>
            <ac:spMk id="2" creationId="{AFF47C69-2488-01DC-611C-B6BC904A7F6A}"/>
          </ac:spMkLst>
        </pc:spChg>
        <pc:spChg chg="del">
          <ac:chgData name="Guest User" userId="S::urn:spo:anon#133917bf202eb5662a59c33c974c07e3111b9ca60ec310548df6f62b25c04e7f::" providerId="AD" clId="Web-{56B6F526-C112-4BA7-9B7E-D695312D82B2}" dt="2023-09-02T13:51:20.912" v="106"/>
          <ac:spMkLst>
            <pc:docMk/>
            <pc:sldMk cId="724897360" sldId="258"/>
            <ac:spMk id="3" creationId="{814B6AAD-CC93-A29E-519C-77EF1DA2675C}"/>
          </ac:spMkLst>
        </pc:spChg>
        <pc:spChg chg="add mod">
          <ac:chgData name="Guest User" userId="S::urn:spo:anon#133917bf202eb5662a59c33c974c07e3111b9ca60ec310548df6f62b25c04e7f::" providerId="AD" clId="Web-{56B6F526-C112-4BA7-9B7E-D695312D82B2}" dt="2023-09-02T14:18:09.035" v="271" actId="20577"/>
          <ac:spMkLst>
            <pc:docMk/>
            <pc:sldMk cId="724897360" sldId="258"/>
            <ac:spMk id="9" creationId="{0C407355-E81B-F56B-6FCE-95DA30DB56E6}"/>
          </ac:spMkLst>
        </pc:spChg>
        <pc:spChg chg="add del mod">
          <ac:chgData name="Guest User" userId="S::urn:spo:anon#133917bf202eb5662a59c33c974c07e3111b9ca60ec310548df6f62b25c04e7f::" providerId="AD" clId="Web-{56B6F526-C112-4BA7-9B7E-D695312D82B2}" dt="2023-09-02T14:19:46.398" v="281"/>
          <ac:spMkLst>
            <pc:docMk/>
            <pc:sldMk cId="724897360" sldId="258"/>
            <ac:spMk id="11" creationId="{E4DA72E3-937A-3AD1-5C98-725EBEF8DB21}"/>
          </ac:spMkLst>
        </pc:spChg>
        <pc:spChg chg="add mod">
          <ac:chgData name="Guest User" userId="S::urn:spo:anon#133917bf202eb5662a59c33c974c07e3111b9ca60ec310548df6f62b25c04e7f::" providerId="AD" clId="Web-{56B6F526-C112-4BA7-9B7E-D695312D82B2}" dt="2023-09-02T14:20:26.743" v="308" actId="1076"/>
          <ac:spMkLst>
            <pc:docMk/>
            <pc:sldMk cId="724897360" sldId="258"/>
            <ac:spMk id="12" creationId="{6A4B0EE6-1E6A-D27C-9860-4B766D741A74}"/>
          </ac:spMkLst>
        </pc:spChg>
        <pc:spChg chg="add mod">
          <ac:chgData name="Guest User" userId="S::urn:spo:anon#133917bf202eb5662a59c33c974c07e3111b9ca60ec310548df6f62b25c04e7f::" providerId="AD" clId="Web-{56B6F526-C112-4BA7-9B7E-D695312D82B2}" dt="2023-09-02T14:22:25.591" v="310" actId="1076"/>
          <ac:spMkLst>
            <pc:docMk/>
            <pc:sldMk cId="724897360" sldId="258"/>
            <ac:spMk id="13" creationId="{16637457-29CD-A762-053A-5D378007BAD0}"/>
          </ac:spMkLst>
        </pc:spChg>
        <pc:grpChg chg="add">
          <ac:chgData name="Guest User" userId="S::urn:spo:anon#133917bf202eb5662a59c33c974c07e3111b9ca60ec310548df6f62b25c04e7f::" providerId="AD" clId="Web-{56B6F526-C112-4BA7-9B7E-D695312D82B2}" dt="2023-09-02T14:17:52.737" v="269"/>
          <ac:grpSpMkLst>
            <pc:docMk/>
            <pc:sldMk cId="724897360" sldId="258"/>
            <ac:grpSpMk id="10" creationId="{1B22949A-22D7-ABCA-4217-C2ACF67C87B3}"/>
          </ac:grpSpMkLst>
        </pc:grpChg>
        <pc:picChg chg="add del mod">
          <ac:chgData name="Guest User" userId="S::urn:spo:anon#133917bf202eb5662a59c33c974c07e3111b9ca60ec310548df6f62b25c04e7f::" providerId="AD" clId="Web-{56B6F526-C112-4BA7-9B7E-D695312D82B2}" dt="2023-09-02T13:56:36.924" v="118"/>
          <ac:picMkLst>
            <pc:docMk/>
            <pc:sldMk cId="724897360" sldId="258"/>
            <ac:picMk id="4" creationId="{A1FC9D9F-107D-63BA-B9CC-2C688B95680E}"/>
          </ac:picMkLst>
        </pc:picChg>
        <pc:picChg chg="add mod modCrop">
          <ac:chgData name="Guest User" userId="S::urn:spo:anon#133917bf202eb5662a59c33c974c07e3111b9ca60ec310548df6f62b25c04e7f::" providerId="AD" clId="Web-{56B6F526-C112-4BA7-9B7E-D695312D82B2}" dt="2023-09-02T14:14:26.667" v="245" actId="1076"/>
          <ac:picMkLst>
            <pc:docMk/>
            <pc:sldMk cId="724897360" sldId="258"/>
            <ac:picMk id="5" creationId="{D412E5F6-0FD9-3D22-E3FD-DC1C795B08C6}"/>
          </ac:picMkLst>
        </pc:picChg>
        <pc:picChg chg="add mod modCrop">
          <ac:chgData name="Guest User" userId="S::urn:spo:anon#133917bf202eb5662a59c33c974c07e3111b9ca60ec310548df6f62b25c04e7f::" providerId="AD" clId="Web-{56B6F526-C112-4BA7-9B7E-D695312D82B2}" dt="2023-09-02T14:14:21.526" v="244" actId="1076"/>
          <ac:picMkLst>
            <pc:docMk/>
            <pc:sldMk cId="724897360" sldId="258"/>
            <ac:picMk id="6" creationId="{066D0AE7-2AE0-DC25-E246-26B32892A6F4}"/>
          </ac:picMkLst>
        </pc:picChg>
        <pc:picChg chg="add mod ord modCrop">
          <ac:chgData name="Guest User" userId="S::urn:spo:anon#133917bf202eb5662a59c33c974c07e3111b9ca60ec310548df6f62b25c04e7f::" providerId="AD" clId="Web-{56B6F526-C112-4BA7-9B7E-D695312D82B2}" dt="2023-09-02T14:14:29.308" v="246" actId="1076"/>
          <ac:picMkLst>
            <pc:docMk/>
            <pc:sldMk cId="724897360" sldId="258"/>
            <ac:picMk id="7" creationId="{0F0AEF8D-3066-AF8D-6A66-C41550204787}"/>
          </ac:picMkLst>
        </pc:picChg>
        <pc:picChg chg="add del mod">
          <ac:chgData name="Guest User" userId="S::urn:spo:anon#133917bf202eb5662a59c33c974c07e3111b9ca60ec310548df6f62b25c04e7f::" providerId="AD" clId="Web-{56B6F526-C112-4BA7-9B7E-D695312D82B2}" dt="2023-09-02T14:06:58.760" v="197"/>
          <ac:picMkLst>
            <pc:docMk/>
            <pc:sldMk cId="724897360" sldId="258"/>
            <ac:picMk id="8" creationId="{67A44C88-3E5E-D128-5A62-E7C29BAA6161}"/>
          </ac:picMkLst>
        </pc:picChg>
      </pc:sldChg>
      <pc:sldChg chg="delSp modSp add replId">
        <pc:chgData name="Guest User" userId="S::urn:spo:anon#133917bf202eb5662a59c33c974c07e3111b9ca60ec310548df6f62b25c04e7f::" providerId="AD" clId="Web-{56B6F526-C112-4BA7-9B7E-D695312D82B2}" dt="2023-09-02T14:26:39.600" v="368" actId="1076"/>
        <pc:sldMkLst>
          <pc:docMk/>
          <pc:sldMk cId="1189022913" sldId="259"/>
        </pc:sldMkLst>
        <pc:spChg chg="mod topLvl">
          <ac:chgData name="Guest User" userId="S::urn:spo:anon#133917bf202eb5662a59c33c974c07e3111b9ca60ec310548df6f62b25c04e7f::" providerId="AD" clId="Web-{56B6F526-C112-4BA7-9B7E-D695312D82B2}" dt="2023-09-02T14:26:36.428" v="367" actId="1076"/>
          <ac:spMkLst>
            <pc:docMk/>
            <pc:sldMk cId="1189022913" sldId="259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56B6F526-C112-4BA7-9B7E-D695312D82B2}" dt="2023-09-02T14:26:32.631" v="366" actId="1076"/>
          <ac:spMkLst>
            <pc:docMk/>
            <pc:sldMk cId="1189022913" sldId="259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56B6F526-C112-4BA7-9B7E-D695312D82B2}" dt="2023-09-02T14:26:39.600" v="368" actId="1076"/>
          <ac:spMkLst>
            <pc:docMk/>
            <pc:sldMk cId="1189022913" sldId="259"/>
            <ac:spMk id="13" creationId="{16637457-29CD-A762-053A-5D378007BAD0}"/>
          </ac:spMkLst>
        </pc:spChg>
        <pc:grpChg chg="del mod">
          <ac:chgData name="Guest User" userId="S::urn:spo:anon#133917bf202eb5662a59c33c974c07e3111b9ca60ec310548df6f62b25c04e7f::" providerId="AD" clId="Web-{56B6F526-C112-4BA7-9B7E-D695312D82B2}" dt="2023-09-02T14:23:35.953" v="318"/>
          <ac:grpSpMkLst>
            <pc:docMk/>
            <pc:sldMk cId="1189022913" sldId="259"/>
            <ac:grpSpMk id="10" creationId="{1B22949A-22D7-ABCA-4217-C2ACF67C87B3}"/>
          </ac:grpSpMkLst>
        </pc:grpChg>
        <pc:picChg chg="mod ord">
          <ac:chgData name="Guest User" userId="S::urn:spo:anon#133917bf202eb5662a59c33c974c07e3111b9ca60ec310548df6f62b25c04e7f::" providerId="AD" clId="Web-{56B6F526-C112-4BA7-9B7E-D695312D82B2}" dt="2023-09-02T14:26:14.303" v="361" actId="1076"/>
          <ac:picMkLst>
            <pc:docMk/>
            <pc:sldMk cId="1189022913" sldId="259"/>
            <ac:picMk id="5" creationId="{D412E5F6-0FD9-3D22-E3FD-DC1C795B08C6}"/>
          </ac:picMkLst>
        </pc:picChg>
        <pc:picChg chg="mod topLvl">
          <ac:chgData name="Guest User" userId="S::urn:spo:anon#133917bf202eb5662a59c33c974c07e3111b9ca60ec310548df6f62b25c04e7f::" providerId="AD" clId="Web-{56B6F526-C112-4BA7-9B7E-D695312D82B2}" dt="2023-09-02T14:26:18.053" v="362" actId="1076"/>
          <ac:picMkLst>
            <pc:docMk/>
            <pc:sldMk cId="1189022913" sldId="259"/>
            <ac:picMk id="6" creationId="{066D0AE7-2AE0-DC25-E246-26B32892A6F4}"/>
          </ac:picMkLst>
        </pc:picChg>
        <pc:picChg chg="mod topLvl">
          <ac:chgData name="Guest User" userId="S::urn:spo:anon#133917bf202eb5662a59c33c974c07e3111b9ca60ec310548df6f62b25c04e7f::" providerId="AD" clId="Web-{56B6F526-C112-4BA7-9B7E-D695312D82B2}" dt="2023-09-02T14:26:21.553" v="363" actId="1076"/>
          <ac:picMkLst>
            <pc:docMk/>
            <pc:sldMk cId="1189022913" sldId="259"/>
            <ac:picMk id="7" creationId="{0F0AEF8D-3066-AF8D-6A66-C41550204787}"/>
          </ac:picMkLst>
        </pc:picChg>
      </pc:sldChg>
      <pc:sldChg chg="delSp modSp add replId">
        <pc:chgData name="Guest User" userId="S::urn:spo:anon#133917bf202eb5662a59c33c974c07e3111b9ca60ec310548df6f62b25c04e7f::" providerId="AD" clId="Web-{56B6F526-C112-4BA7-9B7E-D695312D82B2}" dt="2023-09-02T14:27:42.462" v="381" actId="1076"/>
        <pc:sldMkLst>
          <pc:docMk/>
          <pc:sldMk cId="3049766815" sldId="260"/>
        </pc:sldMkLst>
        <pc:spChg chg="topLvl">
          <ac:chgData name="Guest User" userId="S::urn:spo:anon#133917bf202eb5662a59c33c974c07e3111b9ca60ec310548df6f62b25c04e7f::" providerId="AD" clId="Web-{56B6F526-C112-4BA7-9B7E-D695312D82B2}" dt="2023-09-02T14:27:11.492" v="370"/>
          <ac:spMkLst>
            <pc:docMk/>
            <pc:sldMk cId="3049766815" sldId="260"/>
            <ac:spMk id="9" creationId="{0C407355-E81B-F56B-6FCE-95DA30DB56E6}"/>
          </ac:spMkLst>
        </pc:spChg>
        <pc:grpChg chg="del mod">
          <ac:chgData name="Guest User" userId="S::urn:spo:anon#133917bf202eb5662a59c33c974c07e3111b9ca60ec310548df6f62b25c04e7f::" providerId="AD" clId="Web-{56B6F526-C112-4BA7-9B7E-D695312D82B2}" dt="2023-09-02T14:27:11.492" v="370"/>
          <ac:grpSpMkLst>
            <pc:docMk/>
            <pc:sldMk cId="3049766815" sldId="260"/>
            <ac:grpSpMk id="10" creationId="{1B22949A-22D7-ABCA-4217-C2ACF67C87B3}"/>
          </ac:grpSpMkLst>
        </pc:grpChg>
        <pc:picChg chg="mod">
          <ac:chgData name="Guest User" userId="S::urn:spo:anon#133917bf202eb5662a59c33c974c07e3111b9ca60ec310548df6f62b25c04e7f::" providerId="AD" clId="Web-{56B6F526-C112-4BA7-9B7E-D695312D82B2}" dt="2023-09-02T14:27:41.134" v="380" actId="1076"/>
          <ac:picMkLst>
            <pc:docMk/>
            <pc:sldMk cId="3049766815" sldId="260"/>
            <ac:picMk id="5" creationId="{D412E5F6-0FD9-3D22-E3FD-DC1C795B08C6}"/>
          </ac:picMkLst>
        </pc:picChg>
        <pc:picChg chg="mod topLvl">
          <ac:chgData name="Guest User" userId="S::urn:spo:anon#133917bf202eb5662a59c33c974c07e3111b9ca60ec310548df6f62b25c04e7f::" providerId="AD" clId="Web-{56B6F526-C112-4BA7-9B7E-D695312D82B2}" dt="2023-09-02T14:27:39.025" v="379" actId="1076"/>
          <ac:picMkLst>
            <pc:docMk/>
            <pc:sldMk cId="3049766815" sldId="260"/>
            <ac:picMk id="6" creationId="{066D0AE7-2AE0-DC25-E246-26B32892A6F4}"/>
          </ac:picMkLst>
        </pc:picChg>
        <pc:picChg chg="mod topLvl">
          <ac:chgData name="Guest User" userId="S::urn:spo:anon#133917bf202eb5662a59c33c974c07e3111b9ca60ec310548df6f62b25c04e7f::" providerId="AD" clId="Web-{56B6F526-C112-4BA7-9B7E-D695312D82B2}" dt="2023-09-02T14:27:42.462" v="381" actId="1076"/>
          <ac:picMkLst>
            <pc:docMk/>
            <pc:sldMk cId="3049766815" sldId="260"/>
            <ac:picMk id="7" creationId="{0F0AEF8D-3066-AF8D-6A66-C41550204787}"/>
          </ac:picMkLst>
        </pc:picChg>
      </pc:sldChg>
    </pc:docChg>
  </pc:docChgLst>
  <pc:docChgLst>
    <pc:chgData name="Guest User" userId="S::urn:spo:anon#133917bf202eb5662a59c33c974c07e3111b9ca60ec310548df6f62b25c04e7f::" providerId="AD" clId="Web-{032D0C05-DA62-88BB-0016-5E5513192E2F}"/>
    <pc:docChg chg="addSld delSld modSld">
      <pc:chgData name="Guest User" userId="S::urn:spo:anon#133917bf202eb5662a59c33c974c07e3111b9ca60ec310548df6f62b25c04e7f::" providerId="AD" clId="Web-{032D0C05-DA62-88BB-0016-5E5513192E2F}" dt="2023-09-03T07:41:06.137" v="774"/>
      <pc:docMkLst>
        <pc:docMk/>
      </pc:docMkLst>
      <pc:sldChg chg="addSp delSp modSp del modTransition">
        <pc:chgData name="Guest User" userId="S::urn:spo:anon#133917bf202eb5662a59c33c974c07e3111b9ca60ec310548df6f62b25c04e7f::" providerId="AD" clId="Web-{032D0C05-DA62-88BB-0016-5E5513192E2F}" dt="2023-09-03T07:41:06.137" v="774"/>
        <pc:sldMkLst>
          <pc:docMk/>
          <pc:sldMk cId="2785207245" sldId="261"/>
        </pc:sldMkLst>
        <pc:spChg chg="topLvl">
          <ac:chgData name="Guest User" userId="S::urn:spo:anon#133917bf202eb5662a59c33c974c07e3111b9ca60ec310548df6f62b25c04e7f::" providerId="AD" clId="Web-{032D0C05-DA62-88BB-0016-5E5513192E2F}" dt="2023-09-03T07:34:47.018" v="753"/>
          <ac:spMkLst>
            <pc:docMk/>
            <pc:sldMk cId="2785207245" sldId="261"/>
            <ac:spMk id="5" creationId="{13CCBD00-E897-2D4D-713E-5A13A3274D52}"/>
          </ac:spMkLst>
        </pc:spChg>
        <pc:spChg chg="mod topLvl">
          <ac:chgData name="Guest User" userId="S::urn:spo:anon#133917bf202eb5662a59c33c974c07e3111b9ca60ec310548df6f62b25c04e7f::" providerId="AD" clId="Web-{032D0C05-DA62-88BB-0016-5E5513192E2F}" dt="2023-09-03T07:39:15.681" v="767" actId="14100"/>
          <ac:spMkLst>
            <pc:docMk/>
            <pc:sldMk cId="2785207245" sldId="261"/>
            <ac:spMk id="6" creationId="{BB4077BF-F416-989C-D420-60319628F7D8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40:04.651" v="769"/>
          <ac:spMkLst>
            <pc:docMk/>
            <pc:sldMk cId="2785207245" sldId="261"/>
            <ac:spMk id="8" creationId="{4B2D9407-B44D-8FE0-9F7A-5A16992E6D9F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39:58.745" v="768"/>
          <ac:spMkLst>
            <pc:docMk/>
            <pc:sldMk cId="2785207245" sldId="261"/>
            <ac:spMk id="9" creationId="{BC2370D3-00C8-DDCD-5EB5-3CB632D13BBC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40:21.839" v="773"/>
          <ac:spMkLst>
            <pc:docMk/>
            <pc:sldMk cId="2785207245" sldId="261"/>
            <ac:spMk id="10" creationId="{1F9B0EC1-F054-3AE0-92AD-2E2033AD2033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40:13.933" v="771"/>
          <ac:spMkLst>
            <pc:docMk/>
            <pc:sldMk cId="2785207245" sldId="261"/>
            <ac:spMk id="11" creationId="{B7EF89DF-9B4D-B1CC-F0FD-D6D0FF41E271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40:17.808" v="772"/>
          <ac:spMkLst>
            <pc:docMk/>
            <pc:sldMk cId="2785207245" sldId="261"/>
            <ac:spMk id="12" creationId="{F0FAB719-ECAA-B964-9668-9E6920BCAB17}"/>
          </ac:spMkLst>
        </pc:spChg>
        <pc:spChg chg="mod ord topLvl">
          <ac:chgData name="Guest User" userId="S::urn:spo:anon#133917bf202eb5662a59c33c974c07e3111b9ca60ec310548df6f62b25c04e7f::" providerId="AD" clId="Web-{032D0C05-DA62-88BB-0016-5E5513192E2F}" dt="2023-09-03T07:40:08.339" v="770"/>
          <ac:spMkLst>
            <pc:docMk/>
            <pc:sldMk cId="2785207245" sldId="261"/>
            <ac:spMk id="17" creationId="{895A037B-B924-FB06-5673-84EC010E59DD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24.720" v="715"/>
          <ac:spMkLst>
            <pc:docMk/>
            <pc:sldMk cId="2785207245" sldId="261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24.720" v="715"/>
          <ac:spMkLst>
            <pc:docMk/>
            <pc:sldMk cId="2785207245" sldId="261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19.423" v="714"/>
          <ac:spMkLst>
            <pc:docMk/>
            <pc:sldMk cId="2785207245" sldId="261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30.126" v="716"/>
          <ac:spMkLst>
            <pc:docMk/>
            <pc:sldMk cId="2785207245" sldId="261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34.486" v="717"/>
          <ac:spMkLst>
            <pc:docMk/>
            <pc:sldMk cId="2785207245" sldId="261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40.017" v="718"/>
          <ac:spMkLst>
            <pc:docMk/>
            <pc:sldMk cId="2785207245" sldId="261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44.549" v="719"/>
          <ac:spMkLst>
            <pc:docMk/>
            <pc:sldMk cId="2785207245" sldId="261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19.423" v="714"/>
          <ac:spMkLst>
            <pc:docMk/>
            <pc:sldMk cId="2785207245" sldId="261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30.126" v="716"/>
          <ac:spMkLst>
            <pc:docMk/>
            <pc:sldMk cId="2785207245" sldId="261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34.486" v="717"/>
          <ac:spMkLst>
            <pc:docMk/>
            <pc:sldMk cId="2785207245" sldId="261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40.017" v="718"/>
          <ac:spMkLst>
            <pc:docMk/>
            <pc:sldMk cId="2785207245" sldId="261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44.549" v="719"/>
          <ac:spMkLst>
            <pc:docMk/>
            <pc:sldMk cId="2785207245" sldId="261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34:47.018" v="753"/>
          <ac:spMkLst>
            <pc:docMk/>
            <pc:sldMk cId="2785207245" sldId="261"/>
            <ac:spMk id="31" creationId="{E4F9630A-3E63-EB7B-792E-D894E8E2403A}"/>
          </ac:spMkLst>
        </pc:spChg>
        <pc:grpChg chg="add del">
          <ac:chgData name="Guest User" userId="S::urn:spo:anon#133917bf202eb5662a59c33c974c07e3111b9ca60ec310548df6f62b25c04e7f::" providerId="AD" clId="Web-{032D0C05-DA62-88BB-0016-5E5513192E2F}" dt="2023-09-03T07:19:57.965" v="678"/>
          <ac:grpSpMkLst>
            <pc:docMk/>
            <pc:sldMk cId="2785207245" sldId="261"/>
            <ac:grpSpMk id="2" creationId="{5FAA59F3-E6D6-DAD6-3950-0C6360F90E40}"/>
          </ac:grpSpMkLst>
        </pc:grpChg>
        <pc:grpChg chg="add del">
          <ac:chgData name="Guest User" userId="S::urn:spo:anon#133917bf202eb5662a59c33c974c07e3111b9ca60ec310548df6f62b25c04e7f::" providerId="AD" clId="Web-{032D0C05-DA62-88BB-0016-5E5513192E2F}" dt="2023-09-03T07:28:00.649" v="732"/>
          <ac:grpSpMkLst>
            <pc:docMk/>
            <pc:sldMk cId="2785207245" sldId="261"/>
            <ac:grpSpMk id="3" creationId="{EEC35ABD-E1FA-00B0-F7D3-BA1761A9DC14}"/>
          </ac:grpSpMkLst>
        </pc:grpChg>
        <pc:grpChg chg="add del">
          <ac:chgData name="Guest User" userId="S::urn:spo:anon#133917bf202eb5662a59c33c974c07e3111b9ca60ec310548df6f62b25c04e7f::" providerId="AD" clId="Web-{032D0C05-DA62-88BB-0016-5E5513192E2F}" dt="2023-09-03T07:28:31.712" v="734"/>
          <ac:grpSpMkLst>
            <pc:docMk/>
            <pc:sldMk cId="2785207245" sldId="261"/>
            <ac:grpSpMk id="4" creationId="{7F9F06C8-52C0-A5CB-1788-C5B729929D2D}"/>
          </ac:grpSpMkLst>
        </pc:grpChg>
        <pc:grpChg chg="add del mod ord">
          <ac:chgData name="Guest User" userId="S::urn:spo:anon#133917bf202eb5662a59c33c974c07e3111b9ca60ec310548df6f62b25c04e7f::" providerId="AD" clId="Web-{032D0C05-DA62-88BB-0016-5E5513192E2F}" dt="2023-09-03T07:34:47.018" v="753"/>
          <ac:grpSpMkLst>
            <pc:docMk/>
            <pc:sldMk cId="2785207245" sldId="261"/>
            <ac:grpSpMk id="7" creationId="{73D94281-8950-3EC2-8D4D-3FC768DD2BCC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24.720" v="715"/>
          <ac:grpSpMkLst>
            <pc:docMk/>
            <pc:sldMk cId="2785207245" sldId="261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19.423" v="714"/>
          <ac:grpSpMkLst>
            <pc:docMk/>
            <pc:sldMk cId="2785207245" sldId="261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30.126" v="716"/>
          <ac:grpSpMkLst>
            <pc:docMk/>
            <pc:sldMk cId="2785207245" sldId="261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34.486" v="717"/>
          <ac:grpSpMkLst>
            <pc:docMk/>
            <pc:sldMk cId="2785207245" sldId="261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40.017" v="718"/>
          <ac:grpSpMkLst>
            <pc:docMk/>
            <pc:sldMk cId="2785207245" sldId="261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44.549" v="719"/>
          <ac:grpSpMkLst>
            <pc:docMk/>
            <pc:sldMk cId="2785207245" sldId="261"/>
            <ac:grpSpMk id="38" creationId="{A1549C83-D7F0-070F-4E8C-66936CEA7AF3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14.220" v="713"/>
          <ac:grpSpMkLst>
            <pc:docMk/>
            <pc:sldMk cId="2785207245" sldId="261"/>
            <ac:grpSpMk id="40" creationId="{C45A9AD4-2FAD-154F-49B0-E48678B46A93}"/>
          </ac:grpSpMkLst>
        </pc:grpChg>
        <pc:picChg chg="mod topLvl">
          <ac:chgData name="Guest User" userId="S::urn:spo:anon#133917bf202eb5662a59c33c974c07e3111b9ca60ec310548df6f62b25c04e7f::" providerId="AD" clId="Web-{032D0C05-DA62-88BB-0016-5E5513192E2F}" dt="2023-09-03T07:34:16.533" v="752" actId="1076"/>
          <ac:picMkLst>
            <pc:docMk/>
            <pc:sldMk cId="2785207245" sldId="261"/>
            <ac:picMk id="32" creationId="{590E4F49-A916-BB00-8360-BC3E21B58ADD}"/>
          </ac:picMkLst>
        </pc:picChg>
      </pc:sldChg>
      <pc:sldChg chg="addSp delSp modSp">
        <pc:chgData name="Guest User" userId="S::urn:spo:anon#133917bf202eb5662a59c33c974c07e3111b9ca60ec310548df6f62b25c04e7f::" providerId="AD" clId="Web-{032D0C05-DA62-88BB-0016-5E5513192E2F}" dt="2023-09-03T07:22:38.547" v="706"/>
        <pc:sldMkLst>
          <pc:docMk/>
          <pc:sldMk cId="3834691675" sldId="262"/>
        </pc:sldMkLst>
        <pc:spChg chg="topLvl">
          <ac:chgData name="Guest User" userId="S::urn:spo:anon#133917bf202eb5662a59c33c974c07e3111b9ca60ec310548df6f62b25c04e7f::" providerId="AD" clId="Web-{032D0C05-DA62-88BB-0016-5E5513192E2F}" dt="2023-09-03T07:20:18.137" v="680"/>
          <ac:spMkLst>
            <pc:docMk/>
            <pc:sldMk cId="3834691675" sldId="262"/>
            <ac:spMk id="5" creationId="{13CCBD00-E897-2D4D-713E-5A13A3274D52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18.137" v="680"/>
          <ac:spMkLst>
            <pc:docMk/>
            <pc:sldMk cId="3834691675" sldId="262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11.437" v="701"/>
          <ac:spMkLst>
            <pc:docMk/>
            <pc:sldMk cId="3834691675" sldId="262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0.890" v="702"/>
          <ac:spMkLst>
            <pc:docMk/>
            <pc:sldMk cId="3834691675" sldId="262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8.547" v="706"/>
          <ac:spMkLst>
            <pc:docMk/>
            <pc:sldMk cId="3834691675" sldId="262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9.625" v="704"/>
          <ac:spMkLst>
            <pc:docMk/>
            <pc:sldMk cId="3834691675" sldId="262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4.297" v="705"/>
          <ac:spMkLst>
            <pc:docMk/>
            <pc:sldMk cId="3834691675" sldId="262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5.109" v="703"/>
          <ac:spMkLst>
            <pc:docMk/>
            <pc:sldMk cId="3834691675" sldId="262"/>
            <ac:spMk id="17" creationId="{895A037B-B924-FB06-5673-84EC010E59DD}"/>
          </ac:spMkLst>
        </pc:spChg>
        <pc:spChg chg="mod topLvl">
          <ac:chgData name="Guest User" userId="S::urn:spo:anon#133917bf202eb5662a59c33c974c07e3111b9ca60ec310548df6f62b25c04e7f::" providerId="AD" clId="Web-{032D0C05-DA62-88BB-0016-5E5513192E2F}" dt="2023-09-03T07:22:11.437" v="701"/>
          <ac:spMkLst>
            <pc:docMk/>
            <pc:sldMk cId="3834691675" sldId="262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11.437" v="701"/>
          <ac:spMkLst>
            <pc:docMk/>
            <pc:sldMk cId="3834691675" sldId="262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0.890" v="702"/>
          <ac:spMkLst>
            <pc:docMk/>
            <pc:sldMk cId="3834691675" sldId="262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5.109" v="703"/>
          <ac:spMkLst>
            <pc:docMk/>
            <pc:sldMk cId="3834691675" sldId="262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9.625" v="704"/>
          <ac:spMkLst>
            <pc:docMk/>
            <pc:sldMk cId="3834691675" sldId="262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4.297" v="705"/>
          <ac:spMkLst>
            <pc:docMk/>
            <pc:sldMk cId="3834691675" sldId="262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8.547" v="706"/>
          <ac:spMkLst>
            <pc:docMk/>
            <pc:sldMk cId="3834691675" sldId="262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0.890" v="702"/>
          <ac:spMkLst>
            <pc:docMk/>
            <pc:sldMk cId="3834691675" sldId="262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5.109" v="703"/>
          <ac:spMkLst>
            <pc:docMk/>
            <pc:sldMk cId="3834691675" sldId="262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29.625" v="704"/>
          <ac:spMkLst>
            <pc:docMk/>
            <pc:sldMk cId="3834691675" sldId="262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4.297" v="705"/>
          <ac:spMkLst>
            <pc:docMk/>
            <pc:sldMk cId="3834691675" sldId="262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38.547" v="706"/>
          <ac:spMkLst>
            <pc:docMk/>
            <pc:sldMk cId="3834691675" sldId="262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18.137" v="680"/>
          <ac:spMkLst>
            <pc:docMk/>
            <pc:sldMk cId="3834691675" sldId="262"/>
            <ac:spMk id="31" creationId="{E4F9630A-3E63-EB7B-792E-D894E8E2403A}"/>
          </ac:spMkLst>
        </pc:spChg>
        <pc:grpChg chg="add del topLvl">
          <ac:chgData name="Guest User" userId="S::urn:spo:anon#133917bf202eb5662a59c33c974c07e3111b9ca60ec310548df6f62b25c04e7f::" providerId="AD" clId="Web-{032D0C05-DA62-88BB-0016-5E5513192E2F}" dt="2023-09-03T07:22:11.437" v="701"/>
          <ac:grpSpMkLst>
            <pc:docMk/>
            <pc:sldMk cId="3834691675" sldId="262"/>
            <ac:grpSpMk id="2" creationId="{1DCCED6C-75E4-2274-722B-FA6CAD15903B}"/>
          </ac:grpSpMkLst>
        </pc:grpChg>
        <pc:grpChg chg="add del">
          <ac:chgData name="Guest User" userId="S::urn:spo:anon#133917bf202eb5662a59c33c974c07e3111b9ca60ec310548df6f62b25c04e7f::" providerId="AD" clId="Web-{032D0C05-DA62-88BB-0016-5E5513192E2F}" dt="2023-09-03T07:20:18.137" v="680"/>
          <ac:grpSpMkLst>
            <pc:docMk/>
            <pc:sldMk cId="3834691675" sldId="262"/>
            <ac:grpSpMk id="3" creationId="{D8F1BF1F-E8CF-7401-D774-1A5D5FC36C7D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16:10.475" v="666"/>
          <ac:grpSpMkLst>
            <pc:docMk/>
            <pc:sldMk cId="3834691675" sldId="262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20.890" v="702"/>
          <ac:grpSpMkLst>
            <pc:docMk/>
            <pc:sldMk cId="3834691675" sldId="262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25.109" v="703"/>
          <ac:grpSpMkLst>
            <pc:docMk/>
            <pc:sldMk cId="3834691675" sldId="262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29.625" v="704"/>
          <ac:grpSpMkLst>
            <pc:docMk/>
            <pc:sldMk cId="3834691675" sldId="262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34.297" v="705"/>
          <ac:grpSpMkLst>
            <pc:docMk/>
            <pc:sldMk cId="3834691675" sldId="262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38.547" v="706"/>
          <ac:grpSpMkLst>
            <pc:docMk/>
            <pc:sldMk cId="3834691675" sldId="262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20:18.137" v="680"/>
          <ac:picMkLst>
            <pc:docMk/>
            <pc:sldMk cId="3834691675" sldId="262"/>
            <ac:picMk id="32" creationId="{590E4F49-A916-BB00-8360-BC3E21B58ADD}"/>
          </ac:picMkLst>
        </pc:picChg>
      </pc:sldChg>
      <pc:sldChg chg="addSp delSp modSp">
        <pc:chgData name="Guest User" userId="S::urn:spo:anon#133917bf202eb5662a59c33c974c07e3111b9ca60ec310548df6f62b25c04e7f::" providerId="AD" clId="Web-{032D0C05-DA62-88BB-0016-5E5513192E2F}" dt="2023-09-03T07:24:57.332" v="724"/>
        <pc:sldMkLst>
          <pc:docMk/>
          <pc:sldMk cId="867825326" sldId="263"/>
        </pc:sldMkLst>
        <pc:spChg chg="add del mod">
          <ac:chgData name="Guest User" userId="S::urn:spo:anon#133917bf202eb5662a59c33c974c07e3111b9ca60ec310548df6f62b25c04e7f::" providerId="AD" clId="Web-{032D0C05-DA62-88BB-0016-5E5513192E2F}" dt="2023-09-03T07:13:42.002" v="655"/>
          <ac:spMkLst>
            <pc:docMk/>
            <pc:sldMk cId="867825326" sldId="263"/>
            <ac:spMk id="2" creationId="{65001759-9EA0-645C-6916-7627EFE7502C}"/>
          </ac:spMkLst>
        </pc:spChg>
        <pc:spChg chg="add 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4" creationId="{E6F1A146-25BF-3605-C95B-E481BE95C0C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5" creationId="{13CCBD00-E897-2D4D-713E-5A13A3274D52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35.706" v="720"/>
          <ac:spMkLst>
            <pc:docMk/>
            <pc:sldMk cId="867825326" sldId="263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7.332" v="724"/>
          <ac:spMkLst>
            <pc:docMk/>
            <pc:sldMk cId="867825326" sldId="263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4.644" v="722"/>
          <ac:spMkLst>
            <pc:docMk/>
            <pc:sldMk cId="867825326" sldId="263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0.488" v="723"/>
          <ac:spMkLst>
            <pc:docMk/>
            <pc:sldMk cId="867825326" sldId="263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0.784" v="721"/>
          <ac:spMkLst>
            <pc:docMk/>
            <pc:sldMk cId="867825326" sldId="263"/>
            <ac:spMk id="17" creationId="{895A037B-B924-FB06-5673-84EC010E59DD}"/>
          </ac:spMkLst>
        </pc:spChg>
        <pc:spChg chg="del mod">
          <ac:chgData name="Guest User" userId="S::urn:spo:anon#133917bf202eb5662a59c33c974c07e3111b9ca60ec310548df6f62b25c04e7f::" providerId="AD" clId="Web-{032D0C05-DA62-88BB-0016-5E5513192E2F}" dt="2023-09-03T07:13:23.955" v="652"/>
          <ac:spMkLst>
            <pc:docMk/>
            <pc:sldMk cId="867825326" sldId="263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35.706" v="720"/>
          <ac:spMkLst>
            <pc:docMk/>
            <pc:sldMk cId="867825326" sldId="263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0.784" v="721"/>
          <ac:spMkLst>
            <pc:docMk/>
            <pc:sldMk cId="867825326" sldId="263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4.644" v="722"/>
          <ac:spMkLst>
            <pc:docMk/>
            <pc:sldMk cId="867825326" sldId="263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0.488" v="723"/>
          <ac:spMkLst>
            <pc:docMk/>
            <pc:sldMk cId="867825326" sldId="263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7.332" v="724"/>
          <ac:spMkLst>
            <pc:docMk/>
            <pc:sldMk cId="867825326" sldId="263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35.706" v="720"/>
          <ac:spMkLst>
            <pc:docMk/>
            <pc:sldMk cId="867825326" sldId="263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0.784" v="721"/>
          <ac:spMkLst>
            <pc:docMk/>
            <pc:sldMk cId="867825326" sldId="263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44.644" v="722"/>
          <ac:spMkLst>
            <pc:docMk/>
            <pc:sldMk cId="867825326" sldId="263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0.488" v="723"/>
          <ac:spMkLst>
            <pc:docMk/>
            <pc:sldMk cId="867825326" sldId="263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4:57.332" v="724"/>
          <ac:spMkLst>
            <pc:docMk/>
            <pc:sldMk cId="867825326" sldId="263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30.825" v="681"/>
          <ac:spMkLst>
            <pc:docMk/>
            <pc:sldMk cId="867825326" sldId="263"/>
            <ac:spMk id="31" creationId="{E4F9630A-3E63-EB7B-792E-D894E8E2403A}"/>
          </ac:spMkLst>
        </pc:spChg>
        <pc:grpChg chg="add del">
          <ac:chgData name="Guest User" userId="S::urn:spo:anon#133917bf202eb5662a59c33c974c07e3111b9ca60ec310548df6f62b25c04e7f::" providerId="AD" clId="Web-{032D0C05-DA62-88BB-0016-5E5513192E2F}" dt="2023-09-03T07:20:30.825" v="681"/>
          <ac:grpSpMkLst>
            <pc:docMk/>
            <pc:sldMk cId="867825326" sldId="263"/>
            <ac:grpSpMk id="7" creationId="{0CE399D9-1848-D96C-7F10-15D08331B056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16:18.225" v="667"/>
          <ac:grpSpMkLst>
            <pc:docMk/>
            <pc:sldMk cId="867825326" sldId="263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4:35.706" v="720"/>
          <ac:grpSpMkLst>
            <pc:docMk/>
            <pc:sldMk cId="867825326" sldId="263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4:40.784" v="721"/>
          <ac:grpSpMkLst>
            <pc:docMk/>
            <pc:sldMk cId="867825326" sldId="263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4:44.644" v="722"/>
          <ac:grpSpMkLst>
            <pc:docMk/>
            <pc:sldMk cId="867825326" sldId="263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4:50.488" v="723"/>
          <ac:grpSpMkLst>
            <pc:docMk/>
            <pc:sldMk cId="867825326" sldId="263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4:57.332" v="724"/>
          <ac:grpSpMkLst>
            <pc:docMk/>
            <pc:sldMk cId="867825326" sldId="263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20:30.825" v="681"/>
          <ac:picMkLst>
            <pc:docMk/>
            <pc:sldMk cId="867825326" sldId="263"/>
            <ac:picMk id="32" creationId="{590E4F49-A916-BB00-8360-BC3E21B58ADD}"/>
          </ac:picMkLst>
        </pc:picChg>
      </pc:sldChg>
      <pc:sldChg chg="addSp delSp">
        <pc:chgData name="Guest User" userId="S::urn:spo:anon#133917bf202eb5662a59c33c974c07e3111b9ca60ec310548df6f62b25c04e7f::" providerId="AD" clId="Web-{032D0C05-DA62-88BB-0016-5E5513192E2F}" dt="2023-09-03T07:25:42.395" v="730"/>
        <pc:sldMkLst>
          <pc:docMk/>
          <pc:sldMk cId="149578054" sldId="264"/>
        </pc:sldMkLst>
        <pc:spChg chg="add topLvl">
          <ac:chgData name="Guest User" userId="S::urn:spo:anon#133917bf202eb5662a59c33c974c07e3111b9ca60ec310548df6f62b25c04e7f::" providerId="AD" clId="Web-{032D0C05-DA62-88BB-0016-5E5513192E2F}" dt="2023-09-03T07:25:09.785" v="725"/>
          <ac:spMkLst>
            <pc:docMk/>
            <pc:sldMk cId="149578054" sldId="264"/>
            <ac:spMk id="3" creationId="{3026EA78-44A0-007E-0FB6-E18A63CFEF7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43.778" v="682"/>
          <ac:spMkLst>
            <pc:docMk/>
            <pc:sldMk cId="149578054" sldId="264"/>
            <ac:spMk id="5" creationId="{13CCBD00-E897-2D4D-713E-5A13A3274D52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43.778" v="682"/>
          <ac:spMkLst>
            <pc:docMk/>
            <pc:sldMk cId="149578054" sldId="264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09.785" v="725"/>
          <ac:spMkLst>
            <pc:docMk/>
            <pc:sldMk cId="149578054" sldId="264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26.332" v="726"/>
          <ac:spMkLst>
            <pc:docMk/>
            <pc:sldMk cId="149578054" sldId="264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42.395" v="730"/>
          <ac:spMkLst>
            <pc:docMk/>
            <pc:sldMk cId="149578054" sldId="264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4.364" v="728"/>
          <ac:spMkLst>
            <pc:docMk/>
            <pc:sldMk cId="149578054" sldId="264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8.755" v="729"/>
          <ac:spMkLst>
            <pc:docMk/>
            <pc:sldMk cId="149578054" sldId="264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0.301" v="727"/>
          <ac:spMkLst>
            <pc:docMk/>
            <pc:sldMk cId="149578054" sldId="264"/>
            <ac:spMk id="17" creationId="{895A037B-B924-FB06-5673-84EC010E59DD}"/>
          </ac:spMkLst>
        </pc:spChg>
        <pc:spChg chg="del">
          <ac:chgData name="Guest User" userId="S::urn:spo:anon#133917bf202eb5662a59c33c974c07e3111b9ca60ec310548df6f62b25c04e7f::" providerId="AD" clId="Web-{032D0C05-DA62-88BB-0016-5E5513192E2F}" dt="2023-09-03T07:14:02.956" v="657"/>
          <ac:spMkLst>
            <pc:docMk/>
            <pc:sldMk cId="149578054" sldId="264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09.785" v="725"/>
          <ac:spMkLst>
            <pc:docMk/>
            <pc:sldMk cId="149578054" sldId="264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26.332" v="726"/>
          <ac:spMkLst>
            <pc:docMk/>
            <pc:sldMk cId="149578054" sldId="264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0.301" v="727"/>
          <ac:spMkLst>
            <pc:docMk/>
            <pc:sldMk cId="149578054" sldId="264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4.364" v="728"/>
          <ac:spMkLst>
            <pc:docMk/>
            <pc:sldMk cId="149578054" sldId="264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8.755" v="729"/>
          <ac:spMkLst>
            <pc:docMk/>
            <pc:sldMk cId="149578054" sldId="264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42.395" v="730"/>
          <ac:spMkLst>
            <pc:docMk/>
            <pc:sldMk cId="149578054" sldId="264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26.332" v="726"/>
          <ac:spMkLst>
            <pc:docMk/>
            <pc:sldMk cId="149578054" sldId="264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0.301" v="727"/>
          <ac:spMkLst>
            <pc:docMk/>
            <pc:sldMk cId="149578054" sldId="264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4.364" v="728"/>
          <ac:spMkLst>
            <pc:docMk/>
            <pc:sldMk cId="149578054" sldId="264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38.755" v="729"/>
          <ac:spMkLst>
            <pc:docMk/>
            <pc:sldMk cId="149578054" sldId="264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5:42.395" v="730"/>
          <ac:spMkLst>
            <pc:docMk/>
            <pc:sldMk cId="149578054" sldId="264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43.778" v="682"/>
          <ac:spMkLst>
            <pc:docMk/>
            <pc:sldMk cId="149578054" sldId="264"/>
            <ac:spMk id="31" creationId="{E4F9630A-3E63-EB7B-792E-D894E8E2403A}"/>
          </ac:spMkLst>
        </pc:spChg>
        <pc:grpChg chg="add del topLvl">
          <ac:chgData name="Guest User" userId="S::urn:spo:anon#133917bf202eb5662a59c33c974c07e3111b9ca60ec310548df6f62b25c04e7f::" providerId="AD" clId="Web-{032D0C05-DA62-88BB-0016-5E5513192E2F}" dt="2023-09-03T07:25:09.785" v="725"/>
          <ac:grpSpMkLst>
            <pc:docMk/>
            <pc:sldMk cId="149578054" sldId="264"/>
            <ac:grpSpMk id="4" creationId="{4A3A734C-2BAA-FB73-68FE-E3F839D7919E}"/>
          </ac:grpSpMkLst>
        </pc:grpChg>
        <pc:grpChg chg="add del">
          <ac:chgData name="Guest User" userId="S::urn:spo:anon#133917bf202eb5662a59c33c974c07e3111b9ca60ec310548df6f62b25c04e7f::" providerId="AD" clId="Web-{032D0C05-DA62-88BB-0016-5E5513192E2F}" dt="2023-09-03T07:20:43.778" v="682"/>
          <ac:grpSpMkLst>
            <pc:docMk/>
            <pc:sldMk cId="149578054" sldId="264"/>
            <ac:grpSpMk id="7" creationId="{B6C94D93-FDE5-2369-62FD-2CD45CC212C7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17:27.274" v="669"/>
          <ac:grpSpMkLst>
            <pc:docMk/>
            <pc:sldMk cId="149578054" sldId="264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5:26.332" v="726"/>
          <ac:grpSpMkLst>
            <pc:docMk/>
            <pc:sldMk cId="149578054" sldId="264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5:30.301" v="727"/>
          <ac:grpSpMkLst>
            <pc:docMk/>
            <pc:sldMk cId="149578054" sldId="264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5:34.364" v="728"/>
          <ac:grpSpMkLst>
            <pc:docMk/>
            <pc:sldMk cId="149578054" sldId="264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5:38.755" v="729"/>
          <ac:grpSpMkLst>
            <pc:docMk/>
            <pc:sldMk cId="149578054" sldId="264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5:42.395" v="730"/>
          <ac:grpSpMkLst>
            <pc:docMk/>
            <pc:sldMk cId="149578054" sldId="264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20:43.778" v="682"/>
          <ac:picMkLst>
            <pc:docMk/>
            <pc:sldMk cId="149578054" sldId="264"/>
            <ac:picMk id="32" creationId="{590E4F49-A916-BB00-8360-BC3E21B58ADD}"/>
          </ac:picMkLst>
        </pc:picChg>
      </pc:sldChg>
      <pc:sldChg chg="addSp delSp">
        <pc:chgData name="Guest User" userId="S::urn:spo:anon#133917bf202eb5662a59c33c974c07e3111b9ca60ec310548df6f62b25c04e7f::" providerId="AD" clId="Web-{032D0C05-DA62-88BB-0016-5E5513192E2F}" dt="2023-09-03T07:20:53.326" v="688"/>
        <pc:sldMkLst>
          <pc:docMk/>
          <pc:sldMk cId="2093483363" sldId="265"/>
        </pc:sldMkLst>
        <pc:spChg chg="add topLvl">
          <ac:chgData name="Guest User" userId="S::urn:spo:anon#133917bf202eb5662a59c33c974c07e3111b9ca60ec310548df6f62b25c04e7f::" providerId="AD" clId="Web-{032D0C05-DA62-88BB-0016-5E5513192E2F}" dt="2023-09-03T07:19:43.558" v="677"/>
          <ac:spMkLst>
            <pc:docMk/>
            <pc:sldMk cId="2093483363" sldId="265"/>
            <ac:spMk id="3" creationId="{C8C54AC6-A6A7-B063-CFB8-C101E13AC86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19:43.558" v="677"/>
          <ac:spMkLst>
            <pc:docMk/>
            <pc:sldMk cId="2093483363" sldId="265"/>
            <ac:spMk id="5" creationId="{13CCBD00-E897-2D4D-713E-5A13A3274D52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19:43.558" v="677"/>
          <ac:spMkLst>
            <pc:docMk/>
            <pc:sldMk cId="2093483363" sldId="265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16" v="683"/>
          <ac:spMkLst>
            <pc:docMk/>
            <pc:sldMk cId="2093483363" sldId="265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47" v="684"/>
          <ac:spMkLst>
            <pc:docMk/>
            <pc:sldMk cId="2093483363" sldId="265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26" v="688"/>
          <ac:spMkLst>
            <pc:docMk/>
            <pc:sldMk cId="2093483363" sldId="265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79" v="686"/>
          <ac:spMkLst>
            <pc:docMk/>
            <pc:sldMk cId="2093483363" sldId="265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10" v="687"/>
          <ac:spMkLst>
            <pc:docMk/>
            <pc:sldMk cId="2093483363" sldId="265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63" v="685"/>
          <ac:spMkLst>
            <pc:docMk/>
            <pc:sldMk cId="2093483363" sldId="265"/>
            <ac:spMk id="17" creationId="{895A037B-B924-FB06-5673-84EC010E59DD}"/>
          </ac:spMkLst>
        </pc:spChg>
        <pc:spChg chg="del">
          <ac:chgData name="Guest User" userId="S::urn:spo:anon#133917bf202eb5662a59c33c974c07e3111b9ca60ec310548df6f62b25c04e7f::" providerId="AD" clId="Web-{032D0C05-DA62-88BB-0016-5E5513192E2F}" dt="2023-09-03T07:14:10.831" v="659"/>
          <ac:spMkLst>
            <pc:docMk/>
            <pc:sldMk cId="2093483363" sldId="265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16" v="683"/>
          <ac:spMkLst>
            <pc:docMk/>
            <pc:sldMk cId="2093483363" sldId="265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47" v="684"/>
          <ac:spMkLst>
            <pc:docMk/>
            <pc:sldMk cId="2093483363" sldId="265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63" v="685"/>
          <ac:spMkLst>
            <pc:docMk/>
            <pc:sldMk cId="2093483363" sldId="265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79" v="686"/>
          <ac:spMkLst>
            <pc:docMk/>
            <pc:sldMk cId="2093483363" sldId="265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10" v="687"/>
          <ac:spMkLst>
            <pc:docMk/>
            <pc:sldMk cId="2093483363" sldId="265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26" v="688"/>
          <ac:spMkLst>
            <pc:docMk/>
            <pc:sldMk cId="2093483363" sldId="265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47" v="684"/>
          <ac:spMkLst>
            <pc:docMk/>
            <pc:sldMk cId="2093483363" sldId="265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63" v="685"/>
          <ac:spMkLst>
            <pc:docMk/>
            <pc:sldMk cId="2093483363" sldId="265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279" v="686"/>
          <ac:spMkLst>
            <pc:docMk/>
            <pc:sldMk cId="2093483363" sldId="265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10" v="687"/>
          <ac:spMkLst>
            <pc:docMk/>
            <pc:sldMk cId="2093483363" sldId="265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53.326" v="688"/>
          <ac:spMkLst>
            <pc:docMk/>
            <pc:sldMk cId="2093483363" sldId="265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19:43.558" v="677"/>
          <ac:spMkLst>
            <pc:docMk/>
            <pc:sldMk cId="2093483363" sldId="265"/>
            <ac:spMk id="31" creationId="{E4F9630A-3E63-EB7B-792E-D894E8E2403A}"/>
          </ac:spMkLst>
        </pc:spChg>
        <pc:grpChg chg="add del">
          <ac:chgData name="Guest User" userId="S::urn:spo:anon#133917bf202eb5662a59c33c974c07e3111b9ca60ec310548df6f62b25c04e7f::" providerId="AD" clId="Web-{032D0C05-DA62-88BB-0016-5E5513192E2F}" dt="2023-09-03T07:19:43.558" v="677"/>
          <ac:grpSpMkLst>
            <pc:docMk/>
            <pc:sldMk cId="2093483363" sldId="265"/>
            <ac:grpSpMk id="4" creationId="{432580BB-5342-0377-94D2-C1F92CCCDAF5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216" v="683"/>
          <ac:grpSpMkLst>
            <pc:docMk/>
            <pc:sldMk cId="2093483363" sldId="265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247" v="684"/>
          <ac:grpSpMkLst>
            <pc:docMk/>
            <pc:sldMk cId="2093483363" sldId="265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263" v="685"/>
          <ac:grpSpMkLst>
            <pc:docMk/>
            <pc:sldMk cId="2093483363" sldId="265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279" v="686"/>
          <ac:grpSpMkLst>
            <pc:docMk/>
            <pc:sldMk cId="2093483363" sldId="265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310" v="687"/>
          <ac:grpSpMkLst>
            <pc:docMk/>
            <pc:sldMk cId="2093483363" sldId="265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0:53.326" v="688"/>
          <ac:grpSpMkLst>
            <pc:docMk/>
            <pc:sldMk cId="2093483363" sldId="265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19:43.558" v="677"/>
          <ac:picMkLst>
            <pc:docMk/>
            <pc:sldMk cId="2093483363" sldId="265"/>
            <ac:picMk id="32" creationId="{590E4F49-A916-BB00-8360-BC3E21B58ADD}"/>
          </ac:picMkLst>
        </pc:picChg>
      </pc:sldChg>
      <pc:sldChg chg="addSp delSp">
        <pc:chgData name="Guest User" userId="S::urn:spo:anon#133917bf202eb5662a59c33c974c07e3111b9ca60ec310548df6f62b25c04e7f::" providerId="AD" clId="Web-{032D0C05-DA62-88BB-0016-5E5513192E2F}" dt="2023-09-03T07:21:01.498" v="694"/>
        <pc:sldMkLst>
          <pc:docMk/>
          <pc:sldMk cId="1312930248" sldId="266"/>
        </pc:sldMkLst>
        <pc:spChg chg="add">
          <ac:chgData name="Guest User" userId="S::urn:spo:anon#133917bf202eb5662a59c33c974c07e3111b9ca60ec310548df6f62b25c04e7f::" providerId="AD" clId="Web-{032D0C05-DA62-88BB-0016-5E5513192E2F}" dt="2023-09-03T07:14:20.066" v="662"/>
          <ac:spMkLst>
            <pc:docMk/>
            <pc:sldMk cId="1312930248" sldId="266"/>
            <ac:spMk id="3" creationId="{EB71C23A-C030-BE97-3123-19C21D5B640A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388" v="689"/>
          <ac:spMkLst>
            <pc:docMk/>
            <pc:sldMk cId="1312930248" sldId="266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04" v="690"/>
          <ac:spMkLst>
            <pc:docMk/>
            <pc:sldMk cId="1312930248" sldId="266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98" v="694"/>
          <ac:spMkLst>
            <pc:docMk/>
            <pc:sldMk cId="1312930248" sldId="266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51" v="692"/>
          <ac:spMkLst>
            <pc:docMk/>
            <pc:sldMk cId="1312930248" sldId="266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66" v="693"/>
          <ac:spMkLst>
            <pc:docMk/>
            <pc:sldMk cId="1312930248" sldId="266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20" v="691"/>
          <ac:spMkLst>
            <pc:docMk/>
            <pc:sldMk cId="1312930248" sldId="266"/>
            <ac:spMk id="17" creationId="{895A037B-B924-FB06-5673-84EC010E59DD}"/>
          </ac:spMkLst>
        </pc:spChg>
        <pc:spChg chg="del">
          <ac:chgData name="Guest User" userId="S::urn:spo:anon#133917bf202eb5662a59c33c974c07e3111b9ca60ec310548df6f62b25c04e7f::" providerId="AD" clId="Web-{032D0C05-DA62-88BB-0016-5E5513192E2F}" dt="2023-09-03T07:14:18.300" v="661"/>
          <ac:spMkLst>
            <pc:docMk/>
            <pc:sldMk cId="1312930248" sldId="266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388" v="689"/>
          <ac:spMkLst>
            <pc:docMk/>
            <pc:sldMk cId="1312930248" sldId="266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04" v="690"/>
          <ac:spMkLst>
            <pc:docMk/>
            <pc:sldMk cId="1312930248" sldId="266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20" v="691"/>
          <ac:spMkLst>
            <pc:docMk/>
            <pc:sldMk cId="1312930248" sldId="266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51" v="692"/>
          <ac:spMkLst>
            <pc:docMk/>
            <pc:sldMk cId="1312930248" sldId="266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66" v="693"/>
          <ac:spMkLst>
            <pc:docMk/>
            <pc:sldMk cId="1312930248" sldId="266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98" v="694"/>
          <ac:spMkLst>
            <pc:docMk/>
            <pc:sldMk cId="1312930248" sldId="266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04" v="690"/>
          <ac:spMkLst>
            <pc:docMk/>
            <pc:sldMk cId="1312930248" sldId="266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20" v="691"/>
          <ac:spMkLst>
            <pc:docMk/>
            <pc:sldMk cId="1312930248" sldId="266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51" v="692"/>
          <ac:spMkLst>
            <pc:docMk/>
            <pc:sldMk cId="1312930248" sldId="266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66" v="693"/>
          <ac:spMkLst>
            <pc:docMk/>
            <pc:sldMk cId="1312930248" sldId="266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01.498" v="694"/>
          <ac:spMkLst>
            <pc:docMk/>
            <pc:sldMk cId="1312930248" sldId="266"/>
            <ac:spMk id="30" creationId="{BA37061B-5891-2EDD-3A1A-AE684DD9F22E}"/>
          </ac:spMkLst>
        </pc:spChg>
        <pc:grpChg chg="del">
          <ac:chgData name="Guest User" userId="S::urn:spo:anon#133917bf202eb5662a59c33c974c07e3111b9ca60ec310548df6f62b25c04e7f::" providerId="AD" clId="Web-{032D0C05-DA62-88BB-0016-5E5513192E2F}" dt="2023-09-03T07:21:01.388" v="689"/>
          <ac:grpSpMkLst>
            <pc:docMk/>
            <pc:sldMk cId="1312930248" sldId="266"/>
            <ac:grpSpMk id="33" creationId="{DB28E7BF-34F9-14EE-9B21-9ACC1925D2A6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01.404" v="690"/>
          <ac:grpSpMkLst>
            <pc:docMk/>
            <pc:sldMk cId="1312930248" sldId="266"/>
            <ac:grpSpMk id="34" creationId="{FE444467-D2A7-B29A-8BA9-7AD57264214A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01.420" v="691"/>
          <ac:grpSpMkLst>
            <pc:docMk/>
            <pc:sldMk cId="1312930248" sldId="266"/>
            <ac:grpSpMk id="35" creationId="{DA30FF78-00D2-C27D-200F-9433065EEF99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01.451" v="692"/>
          <ac:grpSpMkLst>
            <pc:docMk/>
            <pc:sldMk cId="1312930248" sldId="266"/>
            <ac:grpSpMk id="36" creationId="{B90D2490-E9C5-ADC1-6F7A-1F568F1FB3D9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01.466" v="693"/>
          <ac:grpSpMkLst>
            <pc:docMk/>
            <pc:sldMk cId="1312930248" sldId="266"/>
            <ac:grpSpMk id="37" creationId="{9E68C711-468C-D0C9-85A9-9A7FB9212CF8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01.498" v="694"/>
          <ac:grpSpMkLst>
            <pc:docMk/>
            <pc:sldMk cId="1312930248" sldId="266"/>
            <ac:grpSpMk id="38" creationId="{A1549C83-D7F0-070F-4E8C-66936CEA7AF3}"/>
          </ac:grpSpMkLst>
        </pc:grpChg>
      </pc:sldChg>
      <pc:sldChg chg="addSp delSp modSp">
        <pc:chgData name="Guest User" userId="S::urn:spo:anon#133917bf202eb5662a59c33c974c07e3111b9ca60ec310548df6f62b25c04e7f::" providerId="AD" clId="Web-{032D0C05-DA62-88BB-0016-5E5513192E2F}" dt="2023-09-03T07:21:23.717" v="700"/>
        <pc:sldMkLst>
          <pc:docMk/>
          <pc:sldMk cId="4099027390" sldId="267"/>
        </pc:sldMkLst>
        <pc:spChg chg="add">
          <ac:chgData name="Guest User" userId="S::urn:spo:anon#133917bf202eb5662a59c33c974c07e3111b9ca60ec310548df6f62b25c04e7f::" providerId="AD" clId="Web-{032D0C05-DA62-88BB-0016-5E5513192E2F}" dt="2023-09-03T07:14:31.879" v="665"/>
          <ac:spMkLst>
            <pc:docMk/>
            <pc:sldMk cId="4099027390" sldId="267"/>
            <ac:spMk id="3" creationId="{B9C5758E-8A66-2364-41C7-93354A96E20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545" v="695"/>
          <ac:spMkLst>
            <pc:docMk/>
            <pc:sldMk cId="4099027390" sldId="267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576" v="696"/>
          <ac:spMkLst>
            <pc:docMk/>
            <pc:sldMk cId="4099027390" sldId="267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717" v="700"/>
          <ac:spMkLst>
            <pc:docMk/>
            <pc:sldMk cId="4099027390" sldId="267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23" v="698"/>
          <ac:spMkLst>
            <pc:docMk/>
            <pc:sldMk cId="4099027390" sldId="267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86" v="699"/>
          <ac:spMkLst>
            <pc:docMk/>
            <pc:sldMk cId="4099027390" sldId="267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08" v="697"/>
          <ac:spMkLst>
            <pc:docMk/>
            <pc:sldMk cId="4099027390" sldId="267"/>
            <ac:spMk id="17" creationId="{895A037B-B924-FB06-5673-84EC010E59DD}"/>
          </ac:spMkLst>
        </pc:spChg>
        <pc:spChg chg="del mod">
          <ac:chgData name="Guest User" userId="S::urn:spo:anon#133917bf202eb5662a59c33c974c07e3111b9ca60ec310548df6f62b25c04e7f::" providerId="AD" clId="Web-{032D0C05-DA62-88BB-0016-5E5513192E2F}" dt="2023-09-03T07:14:29.535" v="664"/>
          <ac:spMkLst>
            <pc:docMk/>
            <pc:sldMk cId="4099027390" sldId="267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545" v="695"/>
          <ac:spMkLst>
            <pc:docMk/>
            <pc:sldMk cId="4099027390" sldId="267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576" v="696"/>
          <ac:spMkLst>
            <pc:docMk/>
            <pc:sldMk cId="4099027390" sldId="267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08" v="697"/>
          <ac:spMkLst>
            <pc:docMk/>
            <pc:sldMk cId="4099027390" sldId="267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23" v="698"/>
          <ac:spMkLst>
            <pc:docMk/>
            <pc:sldMk cId="4099027390" sldId="267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86" v="699"/>
          <ac:spMkLst>
            <pc:docMk/>
            <pc:sldMk cId="4099027390" sldId="267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717" v="700"/>
          <ac:spMkLst>
            <pc:docMk/>
            <pc:sldMk cId="4099027390" sldId="267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576" v="696"/>
          <ac:spMkLst>
            <pc:docMk/>
            <pc:sldMk cId="4099027390" sldId="267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08" v="697"/>
          <ac:spMkLst>
            <pc:docMk/>
            <pc:sldMk cId="4099027390" sldId="267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23" v="698"/>
          <ac:spMkLst>
            <pc:docMk/>
            <pc:sldMk cId="4099027390" sldId="267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686" v="699"/>
          <ac:spMkLst>
            <pc:docMk/>
            <pc:sldMk cId="4099027390" sldId="267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1:23.717" v="700"/>
          <ac:spMkLst>
            <pc:docMk/>
            <pc:sldMk cId="4099027390" sldId="267"/>
            <ac:spMk id="30" creationId="{BA37061B-5891-2EDD-3A1A-AE684DD9F22E}"/>
          </ac:spMkLst>
        </pc:spChg>
        <pc:grpChg chg="del">
          <ac:chgData name="Guest User" userId="S::urn:spo:anon#133917bf202eb5662a59c33c974c07e3111b9ca60ec310548df6f62b25c04e7f::" providerId="AD" clId="Web-{032D0C05-DA62-88BB-0016-5E5513192E2F}" dt="2023-09-03T07:21:23.545" v="695"/>
          <ac:grpSpMkLst>
            <pc:docMk/>
            <pc:sldMk cId="4099027390" sldId="267"/>
            <ac:grpSpMk id="33" creationId="{DB28E7BF-34F9-14EE-9B21-9ACC1925D2A6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23.576" v="696"/>
          <ac:grpSpMkLst>
            <pc:docMk/>
            <pc:sldMk cId="4099027390" sldId="267"/>
            <ac:grpSpMk id="34" creationId="{FE444467-D2A7-B29A-8BA9-7AD57264214A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23.608" v="697"/>
          <ac:grpSpMkLst>
            <pc:docMk/>
            <pc:sldMk cId="4099027390" sldId="267"/>
            <ac:grpSpMk id="35" creationId="{DA30FF78-00D2-C27D-200F-9433065EEF99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23.623" v="698"/>
          <ac:grpSpMkLst>
            <pc:docMk/>
            <pc:sldMk cId="4099027390" sldId="267"/>
            <ac:grpSpMk id="36" creationId="{B90D2490-E9C5-ADC1-6F7A-1F568F1FB3D9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23.686" v="699"/>
          <ac:grpSpMkLst>
            <pc:docMk/>
            <pc:sldMk cId="4099027390" sldId="267"/>
            <ac:grpSpMk id="37" creationId="{9E68C711-468C-D0C9-85A9-9A7FB9212CF8}"/>
          </ac:grpSpMkLst>
        </pc:grpChg>
        <pc:grpChg chg="del">
          <ac:chgData name="Guest User" userId="S::urn:spo:anon#133917bf202eb5662a59c33c974c07e3111b9ca60ec310548df6f62b25c04e7f::" providerId="AD" clId="Web-{032D0C05-DA62-88BB-0016-5E5513192E2F}" dt="2023-09-03T07:21:23.717" v="700"/>
          <ac:grpSpMkLst>
            <pc:docMk/>
            <pc:sldMk cId="4099027390" sldId="267"/>
            <ac:grpSpMk id="38" creationId="{A1549C83-D7F0-070F-4E8C-66936CEA7AF3}"/>
          </ac:grpSpMkLst>
        </pc:grpChg>
      </pc:sldChg>
      <pc:sldChg chg="addSp delSp">
        <pc:chgData name="Guest User" userId="S::urn:spo:anon#133917bf202eb5662a59c33c974c07e3111b9ca60ec310548df6f62b25c04e7f::" providerId="AD" clId="Web-{032D0C05-DA62-88BB-0016-5E5513192E2F}" dt="2023-09-03T07:23:05.454" v="712"/>
        <pc:sldMkLst>
          <pc:docMk/>
          <pc:sldMk cId="2574166033" sldId="268"/>
        </pc:sldMkLst>
        <pc:spChg chg="topLvl">
          <ac:chgData name="Guest User" userId="S::urn:spo:anon#133917bf202eb5662a59c33c974c07e3111b9ca60ec310548df6f62b25c04e7f::" providerId="AD" clId="Web-{032D0C05-DA62-88BB-0016-5E5513192E2F}" dt="2023-09-03T07:20:06.699" v="679"/>
          <ac:spMkLst>
            <pc:docMk/>
            <pc:sldMk cId="2574166033" sldId="268"/>
            <ac:spMk id="5" creationId="{13CCBD00-E897-2D4D-713E-5A13A3274D52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06.699" v="679"/>
          <ac:spMkLst>
            <pc:docMk/>
            <pc:sldMk cId="2574166033" sldId="268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4.547" v="707"/>
          <ac:spMkLst>
            <pc:docMk/>
            <pc:sldMk cId="2574166033" sldId="268"/>
            <ac:spMk id="8" creationId="{4B2D9407-B44D-8FE0-9F7A-5A16992E6D9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8.500" v="708"/>
          <ac:spMkLst>
            <pc:docMk/>
            <pc:sldMk cId="2574166033" sldId="268"/>
            <ac:spMk id="9" creationId="{BC2370D3-00C8-DDCD-5EB5-3CB632D13BBC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5.454" v="712"/>
          <ac:spMkLst>
            <pc:docMk/>
            <pc:sldMk cId="2574166033" sldId="268"/>
            <ac:spMk id="10" creationId="{1F9B0EC1-F054-3AE0-92AD-2E2033AD2033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6.751" v="710"/>
          <ac:spMkLst>
            <pc:docMk/>
            <pc:sldMk cId="2574166033" sldId="268"/>
            <ac:spMk id="11" creationId="{B7EF89DF-9B4D-B1CC-F0FD-D6D0FF41E27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1.673" v="711"/>
          <ac:spMkLst>
            <pc:docMk/>
            <pc:sldMk cId="2574166033" sldId="268"/>
            <ac:spMk id="12" creationId="{F0FAB719-ECAA-B964-9668-9E6920BCAB17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2.375" v="709"/>
          <ac:spMkLst>
            <pc:docMk/>
            <pc:sldMk cId="2574166033" sldId="268"/>
            <ac:spMk id="17" creationId="{895A037B-B924-FB06-5673-84EC010E59DD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4.547" v="707"/>
          <ac:spMkLst>
            <pc:docMk/>
            <pc:sldMk cId="2574166033" sldId="268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4.547" v="707"/>
          <ac:spMkLst>
            <pc:docMk/>
            <pc:sldMk cId="2574166033" sldId="268"/>
            <ac:spMk id="19" creationId="{A1F7E336-48BB-3E8C-BE50-AE85A8F11745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8.500" v="708"/>
          <ac:spMkLst>
            <pc:docMk/>
            <pc:sldMk cId="2574166033" sldId="268"/>
            <ac:spMk id="21" creationId="{E65E6233-521C-428C-F578-43BB7DB623AB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2.375" v="709"/>
          <ac:spMkLst>
            <pc:docMk/>
            <pc:sldMk cId="2574166033" sldId="268"/>
            <ac:spMk id="22" creationId="{C0614C96-32BE-AD86-EEB0-7B4FF86AFAC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6.751" v="710"/>
          <ac:spMkLst>
            <pc:docMk/>
            <pc:sldMk cId="2574166033" sldId="268"/>
            <ac:spMk id="23" creationId="{B7043774-244A-4974-6190-AE2F08319CB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1.673" v="711"/>
          <ac:spMkLst>
            <pc:docMk/>
            <pc:sldMk cId="2574166033" sldId="268"/>
            <ac:spMk id="24" creationId="{09A82B50-2B96-4F86-40A1-CB1A4EA0506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5.454" v="712"/>
          <ac:spMkLst>
            <pc:docMk/>
            <pc:sldMk cId="2574166033" sldId="268"/>
            <ac:spMk id="25" creationId="{2CB768D3-5410-FAE6-0C01-AE2AE35C7304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48.500" v="708"/>
          <ac:spMkLst>
            <pc:docMk/>
            <pc:sldMk cId="2574166033" sldId="268"/>
            <ac:spMk id="26" creationId="{F17355C8-F306-9B8B-3886-F5369B4825C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2.375" v="709"/>
          <ac:spMkLst>
            <pc:docMk/>
            <pc:sldMk cId="2574166033" sldId="268"/>
            <ac:spMk id="27" creationId="{DE0B5BA0-354B-1C17-958D-E218FDD0F880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2:56.751" v="710"/>
          <ac:spMkLst>
            <pc:docMk/>
            <pc:sldMk cId="2574166033" sldId="268"/>
            <ac:spMk id="28" creationId="{50A2C791-350E-AD99-C83D-0182E229313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1.673" v="711"/>
          <ac:spMkLst>
            <pc:docMk/>
            <pc:sldMk cId="2574166033" sldId="268"/>
            <ac:spMk id="29" creationId="{6983B3B1-9B15-96D7-8092-DDFD1D874CA6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3:05.454" v="712"/>
          <ac:spMkLst>
            <pc:docMk/>
            <pc:sldMk cId="2574166033" sldId="268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20:06.699" v="679"/>
          <ac:spMkLst>
            <pc:docMk/>
            <pc:sldMk cId="2574166033" sldId="268"/>
            <ac:spMk id="31" creationId="{E4F9630A-3E63-EB7B-792E-D894E8E2403A}"/>
          </ac:spMkLst>
        </pc:spChg>
        <pc:grpChg chg="add del">
          <ac:chgData name="Guest User" userId="S::urn:spo:anon#133917bf202eb5662a59c33c974c07e3111b9ca60ec310548df6f62b25c04e7f::" providerId="AD" clId="Web-{032D0C05-DA62-88BB-0016-5E5513192E2F}" dt="2023-09-03T07:20:06.699" v="679"/>
          <ac:grpSpMkLst>
            <pc:docMk/>
            <pc:sldMk cId="2574166033" sldId="268"/>
            <ac:grpSpMk id="2" creationId="{8AFAEB51-3D0F-B5A2-1DD0-CDA0A29F4567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44.547" v="707"/>
          <ac:grpSpMkLst>
            <pc:docMk/>
            <pc:sldMk cId="2574166033" sldId="268"/>
            <ac:grpSpMk id="33" creationId="{DB28E7BF-34F9-14EE-9B21-9ACC1925D2A6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48.500" v="708"/>
          <ac:grpSpMkLst>
            <pc:docMk/>
            <pc:sldMk cId="2574166033" sldId="268"/>
            <ac:grpSpMk id="34" creationId="{FE444467-D2A7-B29A-8BA9-7AD57264214A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52.375" v="709"/>
          <ac:grpSpMkLst>
            <pc:docMk/>
            <pc:sldMk cId="2574166033" sldId="268"/>
            <ac:grpSpMk id="35" creationId="{DA30FF78-00D2-C27D-200F-9433065EEF9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2:56.751" v="710"/>
          <ac:grpSpMkLst>
            <pc:docMk/>
            <pc:sldMk cId="2574166033" sldId="268"/>
            <ac:grpSpMk id="36" creationId="{B90D2490-E9C5-ADC1-6F7A-1F568F1FB3D9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01.673" v="711"/>
          <ac:grpSpMkLst>
            <pc:docMk/>
            <pc:sldMk cId="2574166033" sldId="268"/>
            <ac:grpSpMk id="37" creationId="{9E68C711-468C-D0C9-85A9-9A7FB9212CF8}"/>
          </ac:grpSpMkLst>
        </pc:grpChg>
        <pc:grpChg chg="del topLvl">
          <ac:chgData name="Guest User" userId="S::urn:spo:anon#133917bf202eb5662a59c33c974c07e3111b9ca60ec310548df6f62b25c04e7f::" providerId="AD" clId="Web-{032D0C05-DA62-88BB-0016-5E5513192E2F}" dt="2023-09-03T07:23:05.454" v="712"/>
          <ac:grpSpMkLst>
            <pc:docMk/>
            <pc:sldMk cId="2574166033" sldId="268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20:06.699" v="679"/>
          <ac:picMkLst>
            <pc:docMk/>
            <pc:sldMk cId="2574166033" sldId="268"/>
            <ac:picMk id="32" creationId="{590E4F49-A916-BB00-8360-BC3E21B58ADD}"/>
          </ac:picMkLst>
        </pc:picChg>
      </pc:sldChg>
      <pc:sldChg chg="addSp delSp modSp mod modTransition setBg">
        <pc:chgData name="Guest User" userId="S::urn:spo:anon#133917bf202eb5662a59c33c974c07e3111b9ca60ec310548df6f62b25c04e7f::" providerId="AD" clId="Web-{032D0C05-DA62-88BB-0016-5E5513192E2F}" dt="2023-09-03T07:38:38.383" v="763"/>
        <pc:sldMkLst>
          <pc:docMk/>
          <pc:sldMk cId="131144208" sldId="271"/>
        </pc:sldMkLst>
        <pc:spChg chg="topLvl">
          <ac:chgData name="Guest User" userId="S::urn:spo:anon#133917bf202eb5662a59c33c974c07e3111b9ca60ec310548df6f62b25c04e7f::" providerId="AD" clId="Web-{032D0C05-DA62-88BB-0016-5E5513192E2F}" dt="2023-09-03T07:37:55.023" v="761"/>
          <ac:spMkLst>
            <pc:docMk/>
            <pc:sldMk cId="131144208" sldId="271"/>
            <ac:spMk id="6" creationId="{01798D08-8BFE-DF99-103D-725F970A4EE8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37:55.023" v="761"/>
          <ac:spMkLst>
            <pc:docMk/>
            <pc:sldMk cId="131144208" sldId="271"/>
            <ac:spMk id="7" creationId="{6B0577DB-3387-375C-AC39-05C83EE1C6B1}"/>
          </ac:spMkLst>
        </pc:spChg>
        <pc:spChg chg="topLvl">
          <ac:chgData name="Guest User" userId="S::urn:spo:anon#133917bf202eb5662a59c33c974c07e3111b9ca60ec310548df6f62b25c04e7f::" providerId="AD" clId="Web-{032D0C05-DA62-88BB-0016-5E5513192E2F}" dt="2023-09-03T07:37:55.023" v="761"/>
          <ac:spMkLst>
            <pc:docMk/>
            <pc:sldMk cId="131144208" sldId="271"/>
            <ac:spMk id="8" creationId="{63B7FE3E-B230-4732-D893-D5899EF2232D}"/>
          </ac:spMkLst>
        </pc:spChg>
        <pc:grpChg chg="add del">
          <ac:chgData name="Guest User" userId="S::urn:spo:anon#133917bf202eb5662a59c33c974c07e3111b9ca60ec310548df6f62b25c04e7f::" providerId="AD" clId="Web-{032D0C05-DA62-88BB-0016-5E5513192E2F}" dt="2023-09-03T07:37:55.023" v="761"/>
          <ac:grpSpMkLst>
            <pc:docMk/>
            <pc:sldMk cId="131144208" sldId="271"/>
            <ac:grpSpMk id="9" creationId="{74F44294-EE1E-5661-3699-7F0F1DAEBE9D}"/>
          </ac:grpSpMkLst>
        </pc:grpChg>
        <pc:grpChg chg="add">
          <ac:chgData name="Guest User" userId="S::urn:spo:anon#133917bf202eb5662a59c33c974c07e3111b9ca60ec310548df6f62b25c04e7f::" providerId="AD" clId="Web-{032D0C05-DA62-88BB-0016-5E5513192E2F}" dt="2023-09-03T07:38:09.867" v="762"/>
          <ac:grpSpMkLst>
            <pc:docMk/>
            <pc:sldMk cId="131144208" sldId="271"/>
            <ac:grpSpMk id="10" creationId="{66033B06-01FA-208A-60E5-F8BB0EF26DDC}"/>
          </ac:grpSpMkLst>
        </pc:grpChg>
        <pc:picChg chg="topLvl">
          <ac:chgData name="Guest User" userId="S::urn:spo:anon#133917bf202eb5662a59c33c974c07e3111b9ca60ec310548df6f62b25c04e7f::" providerId="AD" clId="Web-{032D0C05-DA62-88BB-0016-5E5513192E2F}" dt="2023-09-03T07:37:55.023" v="761"/>
          <ac:picMkLst>
            <pc:docMk/>
            <pc:sldMk cId="131144208" sldId="271"/>
            <ac:picMk id="2" creationId="{E45A06B7-FBFC-FDA6-197C-551A210F4CB4}"/>
          </ac:picMkLst>
        </pc:picChg>
        <pc:picChg chg="topLvl">
          <ac:chgData name="Guest User" userId="S::urn:spo:anon#133917bf202eb5662a59c33c974c07e3111b9ca60ec310548df6f62b25c04e7f::" providerId="AD" clId="Web-{032D0C05-DA62-88BB-0016-5E5513192E2F}" dt="2023-09-03T07:37:55.023" v="761"/>
          <ac:picMkLst>
            <pc:docMk/>
            <pc:sldMk cId="131144208" sldId="271"/>
            <ac:picMk id="3" creationId="{902A60C4-4776-7266-128F-F50C3899E8B0}"/>
          </ac:picMkLst>
        </pc:picChg>
        <pc:picChg chg="topLvl">
          <ac:chgData name="Guest User" userId="S::urn:spo:anon#133917bf202eb5662a59c33c974c07e3111b9ca60ec310548df6f62b25c04e7f::" providerId="AD" clId="Web-{032D0C05-DA62-88BB-0016-5E5513192E2F}" dt="2023-09-03T07:37:55.023" v="761"/>
          <ac:picMkLst>
            <pc:docMk/>
            <pc:sldMk cId="131144208" sldId="271"/>
            <ac:picMk id="4" creationId="{C78494DD-0838-0968-1AD9-B5E6680C37FB}"/>
          </ac:picMkLst>
        </pc:picChg>
        <pc:picChg chg="add mod topLvl">
          <ac:chgData name="Guest User" userId="S::urn:spo:anon#133917bf202eb5662a59c33c974c07e3111b9ca60ec310548df6f62b25c04e7f::" providerId="AD" clId="Web-{032D0C05-DA62-88BB-0016-5E5513192E2F}" dt="2023-09-03T07:37:55.023" v="761"/>
          <ac:picMkLst>
            <pc:docMk/>
            <pc:sldMk cId="131144208" sldId="271"/>
            <ac:picMk id="5" creationId="{0497A81F-5347-4667-2D77-8F324B33D887}"/>
          </ac:picMkLst>
        </pc:picChg>
        <pc:picChg chg="topLvl">
          <ac:chgData name="Guest User" userId="S::urn:spo:anon#133917bf202eb5662a59c33c974c07e3111b9ca60ec310548df6f62b25c04e7f::" providerId="AD" clId="Web-{032D0C05-DA62-88BB-0016-5E5513192E2F}" dt="2023-09-03T07:37:55.023" v="761"/>
          <ac:picMkLst>
            <pc:docMk/>
            <pc:sldMk cId="131144208" sldId="271"/>
            <ac:picMk id="13" creationId="{86257021-D656-B257-E394-C2BAD5CD8546}"/>
          </ac:picMkLst>
        </pc:picChg>
      </pc:sldChg>
      <pc:sldChg chg="addSp delSp modSp modTransition">
        <pc:chgData name="Guest User" userId="S::urn:spo:anon#133917bf202eb5662a59c33c974c07e3111b9ca60ec310548df6f62b25c04e7f::" providerId="AD" clId="Web-{032D0C05-DA62-88BB-0016-5E5513192E2F}" dt="2023-09-03T06:57:03.899" v="533" actId="1076"/>
        <pc:sldMkLst>
          <pc:docMk/>
          <pc:sldMk cId="2720865242" sldId="272"/>
        </pc:sldMkLst>
        <pc:picChg chg="add del mod">
          <ac:chgData name="Guest User" userId="S::urn:spo:anon#133917bf202eb5662a59c33c974c07e3111b9ca60ec310548df6f62b25c04e7f::" providerId="AD" clId="Web-{032D0C05-DA62-88BB-0016-5E5513192E2F}" dt="2023-09-03T06:45:00.223" v="253"/>
          <ac:picMkLst>
            <pc:docMk/>
            <pc:sldMk cId="2720865242" sldId="272"/>
            <ac:picMk id="2" creationId="{451A49EF-30E0-82F0-A113-39403F67348C}"/>
          </ac:picMkLst>
        </pc:picChg>
        <pc:picChg chg="add del mod">
          <ac:chgData name="Guest User" userId="S::urn:spo:anon#133917bf202eb5662a59c33c974c07e3111b9ca60ec310548df6f62b25c04e7f::" providerId="AD" clId="Web-{032D0C05-DA62-88BB-0016-5E5513192E2F}" dt="2023-09-03T06:57:00.305" v="531"/>
          <ac:picMkLst>
            <pc:docMk/>
            <pc:sldMk cId="2720865242" sldId="272"/>
            <ac:picMk id="3" creationId="{6EC8E1E2-281A-6829-4C8D-ABE181F964AD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03.899" v="533" actId="1076"/>
          <ac:picMkLst>
            <pc:docMk/>
            <pc:sldMk cId="2720865242" sldId="272"/>
            <ac:picMk id="11" creationId="{8AC89A9E-F1EC-7594-8714-7E3573AE10D5}"/>
          </ac:picMkLst>
        </pc:picChg>
      </pc:sldChg>
      <pc:sldChg chg="addSp delSp modSp modTransition">
        <pc:chgData name="Guest User" userId="S::urn:spo:anon#133917bf202eb5662a59c33c974c07e3111b9ca60ec310548df6f62b25c04e7f::" providerId="AD" clId="Web-{032D0C05-DA62-88BB-0016-5E5513192E2F}" dt="2023-09-03T06:57:12.884" v="535" actId="1076"/>
        <pc:sldMkLst>
          <pc:docMk/>
          <pc:sldMk cId="614440473" sldId="273"/>
        </pc:sldMkLst>
        <pc:picChg chg="add del mod">
          <ac:chgData name="Guest User" userId="S::urn:spo:anon#133917bf202eb5662a59c33c974c07e3111b9ca60ec310548df6f62b25c04e7f::" providerId="AD" clId="Web-{032D0C05-DA62-88BB-0016-5E5513192E2F}" dt="2023-09-03T06:55:53.208" v="524"/>
          <ac:picMkLst>
            <pc:docMk/>
            <pc:sldMk cId="614440473" sldId="273"/>
            <ac:picMk id="8" creationId="{40EB2B7A-A695-2C68-EDB3-BBC9C2B23A35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12.884" v="535" actId="1076"/>
          <ac:picMkLst>
            <pc:docMk/>
            <pc:sldMk cId="614440473" sldId="273"/>
            <ac:picMk id="11" creationId="{5DA85CFD-C7A2-D223-99BA-76FCA7702E1F}"/>
          </ac:picMkLst>
        </pc:picChg>
      </pc:sldChg>
      <pc:sldChg chg="addSp delSp modSp add replId modTransition">
        <pc:chgData name="Guest User" userId="S::urn:spo:anon#133917bf202eb5662a59c33c974c07e3111b9ca60ec310548df6f62b25c04e7f::" providerId="AD" clId="Web-{032D0C05-DA62-88BB-0016-5E5513192E2F}" dt="2023-09-03T07:05:46.100" v="617" actId="20577"/>
        <pc:sldMkLst>
          <pc:docMk/>
          <pc:sldMk cId="3712374313" sldId="274"/>
        </pc:sldMkLst>
        <pc:spChg chg="del">
          <ac:chgData name="Guest User" userId="S::urn:spo:anon#133917bf202eb5662a59c33c974c07e3111b9ca60ec310548df6f62b25c04e7f::" providerId="AD" clId="Web-{032D0C05-DA62-88BB-0016-5E5513192E2F}" dt="2023-09-03T06:37:43.493" v="21"/>
          <ac:spMkLst>
            <pc:docMk/>
            <pc:sldMk cId="3712374313" sldId="274"/>
            <ac:spMk id="3" creationId="{5CB69D57-09D1-181A-DE96-401AFA258931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37:07.852" v="5" actId="20577"/>
          <ac:spMkLst>
            <pc:docMk/>
            <pc:sldMk cId="3712374313" sldId="274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7:05:46.100" v="617" actId="20577"/>
          <ac:spMkLst>
            <pc:docMk/>
            <pc:sldMk cId="3712374313" sldId="274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59:51.028" v="548" actId="20577"/>
          <ac:spMkLst>
            <pc:docMk/>
            <pc:sldMk cId="3712374313" sldId="274"/>
            <ac:spMk id="7" creationId="{64625A9E-122F-44A3-03A8-96A5B669EE43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37:55.650" v="23"/>
          <ac:spMkLst>
            <pc:docMk/>
            <pc:sldMk cId="3712374313" sldId="274"/>
            <ac:spMk id="8" creationId="{905A281B-7A7C-C94E-47D3-F84996291D99}"/>
          </ac:spMkLst>
        </pc:spChg>
        <pc:spChg chg="add mod">
          <ac:chgData name="Guest User" userId="S::urn:spo:anon#133917bf202eb5662a59c33c974c07e3111b9ca60ec310548df6f62b25c04e7f::" providerId="AD" clId="Web-{032D0C05-DA62-88BB-0016-5E5513192E2F}" dt="2023-09-03T06:40:30.982" v="84" actId="1076"/>
          <ac:spMkLst>
            <pc:docMk/>
            <pc:sldMk cId="3712374313" sldId="274"/>
            <ac:spMk id="11" creationId="{8A49093A-A9D3-DCE5-FA17-AD48CF843803}"/>
          </ac:spMkLst>
        </pc:spChg>
        <pc:picChg chg="del">
          <ac:chgData name="Guest User" userId="S::urn:spo:anon#133917bf202eb5662a59c33c974c07e3111b9ca60ec310548df6f62b25c04e7f::" providerId="AD" clId="Web-{032D0C05-DA62-88BB-0016-5E5513192E2F}" dt="2023-09-03T06:37:37.149" v="20"/>
          <ac:picMkLst>
            <pc:docMk/>
            <pc:sldMk cId="3712374313" sldId="274"/>
            <ac:picMk id="2" creationId="{BF67F614-90AB-FA11-4A49-90BA2284E64A}"/>
          </ac:picMkLst>
        </pc:picChg>
        <pc:picChg chg="add mod modCrop">
          <ac:chgData name="Guest User" userId="S::urn:spo:anon#133917bf202eb5662a59c33c974c07e3111b9ca60ec310548df6f62b25c04e7f::" providerId="AD" clId="Web-{032D0C05-DA62-88BB-0016-5E5513192E2F}" dt="2023-09-03T06:38:59.807" v="35" actId="1076"/>
          <ac:picMkLst>
            <pc:docMk/>
            <pc:sldMk cId="3712374313" sldId="274"/>
            <ac:picMk id="10" creationId="{420ACF66-507F-CD11-8DAA-59A7E0CB6130}"/>
          </ac:picMkLst>
        </pc:picChg>
        <pc:picChg chg="add del mod">
          <ac:chgData name="Guest User" userId="S::urn:spo:anon#133917bf202eb5662a59c33c974c07e3111b9ca60ec310548df6f62b25c04e7f::" providerId="AD" clId="Web-{032D0C05-DA62-88BB-0016-5E5513192E2F}" dt="2023-09-03T06:55:58.692" v="525"/>
          <ac:picMkLst>
            <pc:docMk/>
            <pc:sldMk cId="3712374313" sldId="274"/>
            <ac:picMk id="12" creationId="{DE7540BC-A2BC-70CF-2A49-D6E12E811D4D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18.587" v="537" actId="1076"/>
          <ac:picMkLst>
            <pc:docMk/>
            <pc:sldMk cId="3712374313" sldId="274"/>
            <ac:picMk id="14" creationId="{BA275AE7-EFD0-A5D5-4774-A67772B2348A}"/>
          </ac:picMkLst>
        </pc:picChg>
      </pc:sldChg>
      <pc:sldChg chg="addSp delSp modSp add replId modTransition">
        <pc:chgData name="Guest User" userId="S::urn:spo:anon#133917bf202eb5662a59c33c974c07e3111b9ca60ec310548df6f62b25c04e7f::" providerId="AD" clId="Web-{032D0C05-DA62-88BB-0016-5E5513192E2F}" dt="2023-09-03T06:57:24.572" v="539" actId="1076"/>
        <pc:sldMkLst>
          <pc:docMk/>
          <pc:sldMk cId="1879763538" sldId="275"/>
        </pc:sldMkLst>
        <pc:spChg chg="mod">
          <ac:chgData name="Guest User" userId="S::urn:spo:anon#133917bf202eb5662a59c33c974c07e3111b9ca60ec310548df6f62b25c04e7f::" providerId="AD" clId="Web-{032D0C05-DA62-88BB-0016-5E5513192E2F}" dt="2023-09-03T06:42:18.844" v="183" actId="20577"/>
          <ac:spMkLst>
            <pc:docMk/>
            <pc:sldMk cId="1879763538" sldId="275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1:10.217" v="116" actId="20577"/>
          <ac:spMkLst>
            <pc:docMk/>
            <pc:sldMk cId="1879763538" sldId="275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0:59.982" v="110" actId="20577"/>
          <ac:spMkLst>
            <pc:docMk/>
            <pc:sldMk cId="1879763538" sldId="275"/>
            <ac:spMk id="7" creationId="{64625A9E-122F-44A3-03A8-96A5B669EE43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3:21.439" v="245" actId="1076"/>
          <ac:spMkLst>
            <pc:docMk/>
            <pc:sldMk cId="1879763538" sldId="275"/>
            <ac:spMk id="11" creationId="{8A49093A-A9D3-DCE5-FA17-AD48CF843803}"/>
          </ac:spMkLst>
        </pc:spChg>
        <pc:picChg chg="add del mod">
          <ac:chgData name="Guest User" userId="S::urn:spo:anon#133917bf202eb5662a59c33c974c07e3111b9ca60ec310548df6f62b25c04e7f::" providerId="AD" clId="Web-{032D0C05-DA62-88BB-0016-5E5513192E2F}" dt="2023-09-03T06:56:02.411" v="526"/>
          <ac:picMkLst>
            <pc:docMk/>
            <pc:sldMk cId="1879763538" sldId="275"/>
            <ac:picMk id="2" creationId="{79636CD2-2E31-8C12-B97A-1FCC5B8FFCD4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24.572" v="539" actId="1076"/>
          <ac:picMkLst>
            <pc:docMk/>
            <pc:sldMk cId="1879763538" sldId="275"/>
            <ac:picMk id="8" creationId="{734D4A38-CB69-F036-25B1-F33F51337264}"/>
          </ac:picMkLst>
        </pc:picChg>
        <pc:picChg chg="del">
          <ac:chgData name="Guest User" userId="S::urn:spo:anon#133917bf202eb5662a59c33c974c07e3111b9ca60ec310548df6f62b25c04e7f::" providerId="AD" clId="Web-{032D0C05-DA62-88BB-0016-5E5513192E2F}" dt="2023-09-03T06:41:13.123" v="117"/>
          <ac:picMkLst>
            <pc:docMk/>
            <pc:sldMk cId="1879763538" sldId="275"/>
            <ac:picMk id="10" creationId="{420ACF66-507F-CD11-8DAA-59A7E0CB6130}"/>
          </ac:picMkLst>
        </pc:picChg>
      </pc:sldChg>
      <pc:sldChg chg="addSp delSp modSp add replId modTransition">
        <pc:chgData name="Guest User" userId="S::urn:spo:anon#133917bf202eb5662a59c33c974c07e3111b9ca60ec310548df6f62b25c04e7f::" providerId="AD" clId="Web-{032D0C05-DA62-88BB-0016-5E5513192E2F}" dt="2023-09-03T06:57:32.806" v="541" actId="1076"/>
        <pc:sldMkLst>
          <pc:docMk/>
          <pc:sldMk cId="13312168" sldId="276"/>
        </pc:sldMkLst>
        <pc:spChg chg="mod">
          <ac:chgData name="Guest User" userId="S::urn:spo:anon#133917bf202eb5662a59c33c974c07e3111b9ca60ec310548df6f62b25c04e7f::" providerId="AD" clId="Web-{032D0C05-DA62-88BB-0016-5E5513192E2F}" dt="2023-09-03T06:45:47.505" v="264" actId="20577"/>
          <ac:spMkLst>
            <pc:docMk/>
            <pc:sldMk cId="13312168" sldId="276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6:00.724" v="275" actId="20577"/>
          <ac:spMkLst>
            <pc:docMk/>
            <pc:sldMk cId="13312168" sldId="276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6:07.537" v="284" actId="20577"/>
          <ac:spMkLst>
            <pc:docMk/>
            <pc:sldMk cId="13312168" sldId="276"/>
            <ac:spMk id="7" creationId="{64625A9E-122F-44A3-03A8-96A5B669EE43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7:08.116" v="363" actId="20577"/>
          <ac:spMkLst>
            <pc:docMk/>
            <pc:sldMk cId="13312168" sldId="276"/>
            <ac:spMk id="11" creationId="{8A49093A-A9D3-DCE5-FA17-AD48CF843803}"/>
          </ac:spMkLst>
        </pc:spChg>
        <pc:picChg chg="del">
          <ac:chgData name="Guest User" userId="S::urn:spo:anon#133917bf202eb5662a59c33c974c07e3111b9ca60ec310548df6f62b25c04e7f::" providerId="AD" clId="Web-{032D0C05-DA62-88BB-0016-5E5513192E2F}" dt="2023-09-03T06:46:11.021" v="285"/>
          <ac:picMkLst>
            <pc:docMk/>
            <pc:sldMk cId="13312168" sldId="276"/>
            <ac:picMk id="2" creationId="{79636CD2-2E31-8C12-B97A-1FCC5B8FFCD4}"/>
          </ac:picMkLst>
        </pc:picChg>
        <pc:picChg chg="add del mod">
          <ac:chgData name="Guest User" userId="S::urn:spo:anon#133917bf202eb5662a59c33c974c07e3111b9ca60ec310548df6f62b25c04e7f::" providerId="AD" clId="Web-{032D0C05-DA62-88BB-0016-5E5513192E2F}" dt="2023-09-03T06:56:06.101" v="527"/>
          <ac:picMkLst>
            <pc:docMk/>
            <pc:sldMk cId="13312168" sldId="276"/>
            <ac:picMk id="3" creationId="{502E46E2-09A4-4177-197F-81CEAD3E74B9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32.806" v="541" actId="1076"/>
          <ac:picMkLst>
            <pc:docMk/>
            <pc:sldMk cId="13312168" sldId="276"/>
            <ac:picMk id="10" creationId="{BE12A320-423C-032A-E936-BD0DCE1C31CA}"/>
          </ac:picMkLst>
        </pc:picChg>
      </pc:sldChg>
      <pc:sldChg chg="addSp delSp modSp add del replId">
        <pc:chgData name="Guest User" userId="S::urn:spo:anon#133917bf202eb5662a59c33c974c07e3111b9ca60ec310548df6f62b25c04e7f::" providerId="AD" clId="Web-{032D0C05-DA62-88BB-0016-5E5513192E2F}" dt="2023-09-03T06:52:11.280" v="510"/>
        <pc:sldMkLst>
          <pc:docMk/>
          <pc:sldMk cId="1963903149" sldId="277"/>
        </pc:sldMkLst>
        <pc:spChg chg="mod">
          <ac:chgData name="Guest User" userId="S::urn:spo:anon#133917bf202eb5662a59c33c974c07e3111b9ca60ec310548df6f62b25c04e7f::" providerId="AD" clId="Web-{032D0C05-DA62-88BB-0016-5E5513192E2F}" dt="2023-09-03T06:47:24.476" v="374" actId="20577"/>
          <ac:spMkLst>
            <pc:docMk/>
            <pc:sldMk cId="1963903149" sldId="277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7:36.195" v="390" actId="20577"/>
          <ac:spMkLst>
            <pc:docMk/>
            <pc:sldMk cId="1963903149" sldId="277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47:30.726" v="382" actId="20577"/>
          <ac:spMkLst>
            <pc:docMk/>
            <pc:sldMk cId="1963903149" sldId="277"/>
            <ac:spMk id="7" creationId="{64625A9E-122F-44A3-03A8-96A5B669EE43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6:50:37.778" v="489" actId="20577"/>
          <ac:spMkLst>
            <pc:docMk/>
            <pc:sldMk cId="1963903149" sldId="277"/>
            <ac:spMk id="11" creationId="{8A49093A-A9D3-DCE5-FA17-AD48CF843803}"/>
          </ac:spMkLst>
        </pc:spChg>
        <pc:picChg chg="add del mod modCrop">
          <ac:chgData name="Guest User" userId="S::urn:spo:anon#133917bf202eb5662a59c33c974c07e3111b9ca60ec310548df6f62b25c04e7f::" providerId="AD" clId="Web-{032D0C05-DA62-88BB-0016-5E5513192E2F}" dt="2023-09-03T06:48:30.494" v="398"/>
          <ac:picMkLst>
            <pc:docMk/>
            <pc:sldMk cId="1963903149" sldId="277"/>
            <ac:picMk id="2" creationId="{B0383CCF-02F1-79C0-404A-EFD359F1C5BF}"/>
          </ac:picMkLst>
        </pc:picChg>
        <pc:picChg chg="del">
          <ac:chgData name="Guest User" userId="S::urn:spo:anon#133917bf202eb5662a59c33c974c07e3111b9ca60ec310548df6f62b25c04e7f::" providerId="AD" clId="Web-{032D0C05-DA62-88BB-0016-5E5513192E2F}" dt="2023-09-03T06:47:18.007" v="365"/>
          <ac:picMkLst>
            <pc:docMk/>
            <pc:sldMk cId="1963903149" sldId="277"/>
            <ac:picMk id="3" creationId="{502E46E2-09A4-4177-197F-81CEAD3E74B9}"/>
          </ac:picMkLst>
        </pc:picChg>
        <pc:picChg chg="add mod modCrop">
          <ac:chgData name="Guest User" userId="S::urn:spo:anon#133917bf202eb5662a59c33c974c07e3111b9ca60ec310548df6f62b25c04e7f::" providerId="AD" clId="Web-{032D0C05-DA62-88BB-0016-5E5513192E2F}" dt="2023-09-03T06:49:49.636" v="417" actId="1076"/>
          <ac:picMkLst>
            <pc:docMk/>
            <pc:sldMk cId="1963903149" sldId="277"/>
            <ac:picMk id="8" creationId="{CAE360B5-2081-37F8-3823-4B875ED17EA8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0:54.638" v="491" actId="1076"/>
          <ac:picMkLst>
            <pc:docMk/>
            <pc:sldMk cId="1963903149" sldId="277"/>
            <ac:picMk id="10" creationId="{5F941275-24F7-073C-92B4-808F84685996}"/>
          </ac:picMkLst>
        </pc:picChg>
      </pc:sldChg>
      <pc:sldChg chg="addSp delSp modSp new mod modTransition setBg">
        <pc:chgData name="Guest User" userId="S::urn:spo:anon#133917bf202eb5662a59c33c974c07e3111b9ca60ec310548df6f62b25c04e7f::" providerId="AD" clId="Web-{032D0C05-DA62-88BB-0016-5E5513192E2F}" dt="2023-09-03T06:57:42.572" v="543"/>
        <pc:sldMkLst>
          <pc:docMk/>
          <pc:sldMk cId="2865300692" sldId="277"/>
        </pc:sldMkLst>
        <pc:spChg chg="del">
          <ac:chgData name="Guest User" userId="S::urn:spo:anon#133917bf202eb5662a59c33c974c07e3111b9ca60ec310548df6f62b25c04e7f::" providerId="AD" clId="Web-{032D0C05-DA62-88BB-0016-5E5513192E2F}" dt="2023-09-03T06:52:22.984" v="512"/>
          <ac:spMkLst>
            <pc:docMk/>
            <pc:sldMk cId="2865300692" sldId="277"/>
            <ac:spMk id="2" creationId="{5867702F-CA6A-F516-58AE-1189FAA385A8}"/>
          </ac:spMkLst>
        </pc:spChg>
        <pc:spChg chg="del">
          <ac:chgData name="Guest User" userId="S::urn:spo:anon#133917bf202eb5662a59c33c974c07e3111b9ca60ec310548df6f62b25c04e7f::" providerId="AD" clId="Web-{032D0C05-DA62-88BB-0016-5E5513192E2F}" dt="2023-09-03T06:52:26.093" v="513"/>
          <ac:spMkLst>
            <pc:docMk/>
            <pc:sldMk cId="2865300692" sldId="277"/>
            <ac:spMk id="3" creationId="{B87FEF5D-CD5A-0D7C-BCEE-30713C0D0A9D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4:57.347" v="516"/>
          <ac:spMkLst>
            <pc:docMk/>
            <pc:sldMk cId="2865300692" sldId="277"/>
            <ac:spMk id="9" creationId="{2D2B266D-3625-4584-A5C3-7D3F672CFF30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4:57.347" v="516"/>
          <ac:spMkLst>
            <pc:docMk/>
            <pc:sldMk cId="2865300692" sldId="277"/>
            <ac:spMk id="11" creationId="{C463B99A-73EE-4FBB-B7C4-F9F9BCC25C65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4:57.347" v="516"/>
          <ac:spMkLst>
            <pc:docMk/>
            <pc:sldMk cId="2865300692" sldId="277"/>
            <ac:spMk id="13" creationId="{A5D2A5D1-BA0D-47D3-B051-DA7743C46E28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15" creationId="{3783CA14-24A1-485C-8B30-D6A5D87987AD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16" creationId="{F3060C83-F051-4F0E-ABAD-AA0DFC48B218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17" creationId="{9A97C86A-04D6-40F7-AE84-31AB43E6A846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18" creationId="{83C98ABE-055B-441F-B07E-44F97F083C39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19" creationId="{FF9F2414-84E8-453E-B1F3-389FDE8192D9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20" creationId="{29FDB030-9B49-4CED-8CCD-4D99382388AC}"/>
          </ac:spMkLst>
        </pc:spChg>
        <pc:spChg chg="add del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21" creationId="{3ECA69A1-7536-43AC-85EF-C7106179F5ED}"/>
          </ac:spMkLst>
        </pc:spChg>
        <pc:spChg chg="add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26" creationId="{5D1D4658-32CD-4903-BDA6-7B54EEA4ED6F}"/>
          </ac:spMkLst>
        </pc:spChg>
        <pc:spChg chg="add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28" creationId="{7A29A97C-0C3C-4F06-9CA4-68DFD1CE4039}"/>
          </ac:spMkLst>
        </pc:spChg>
        <pc:spChg chg="add">
          <ac:chgData name="Guest User" userId="S::urn:spo:anon#133917bf202eb5662a59c33c974c07e3111b9ca60ec310548df6f62b25c04e7f::" providerId="AD" clId="Web-{032D0C05-DA62-88BB-0016-5E5513192E2F}" dt="2023-09-03T06:57:42.572" v="543"/>
          <ac:spMkLst>
            <pc:docMk/>
            <pc:sldMk cId="2865300692" sldId="277"/>
            <ac:spMk id="30" creationId="{801292C1-8B12-4AF2-9B59-8851A132E5E2}"/>
          </ac:spMkLst>
        </pc:spChg>
        <pc:picChg chg="add mod ord">
          <ac:chgData name="Guest User" userId="S::urn:spo:anon#133917bf202eb5662a59c33c974c07e3111b9ca60ec310548df6f62b25c04e7f::" providerId="AD" clId="Web-{032D0C05-DA62-88BB-0016-5E5513192E2F}" dt="2023-09-03T06:57:42.572" v="543"/>
          <ac:picMkLst>
            <pc:docMk/>
            <pc:sldMk cId="2865300692" sldId="277"/>
            <ac:picMk id="4" creationId="{1E9EB6CD-BCA4-8030-5ABE-83BE05BA667C}"/>
          </ac:picMkLst>
        </pc:picChg>
        <pc:picChg chg="add mod">
          <ac:chgData name="Guest User" userId="S::urn:spo:anon#133917bf202eb5662a59c33c974c07e3111b9ca60ec310548df6f62b25c04e7f::" providerId="AD" clId="Web-{032D0C05-DA62-88BB-0016-5E5513192E2F}" dt="2023-09-03T06:57:42.572" v="543"/>
          <ac:picMkLst>
            <pc:docMk/>
            <pc:sldMk cId="2865300692" sldId="277"/>
            <ac:picMk id="6" creationId="{4BA00214-2878-F135-189F-15F61FB63D7E}"/>
          </ac:picMkLst>
        </pc:picChg>
      </pc:sldChg>
      <pc:sldChg chg="modSp add del replId">
        <pc:chgData name="Guest User" userId="S::urn:spo:anon#133917bf202eb5662a59c33c974c07e3111b9ca60ec310548df6f62b25c04e7f::" providerId="AD" clId="Web-{032D0C05-DA62-88BB-0016-5E5513192E2F}" dt="2023-09-03T06:51:49.311" v="509"/>
        <pc:sldMkLst>
          <pc:docMk/>
          <pc:sldMk cId="2752342326" sldId="278"/>
        </pc:sldMkLst>
        <pc:spChg chg="mod ord">
          <ac:chgData name="Guest User" userId="S::urn:spo:anon#133917bf202eb5662a59c33c974c07e3111b9ca60ec310548df6f62b25c04e7f::" providerId="AD" clId="Web-{032D0C05-DA62-88BB-0016-5E5513192E2F}" dt="2023-09-03T06:51:46.389" v="508" actId="1076"/>
          <ac:spMkLst>
            <pc:docMk/>
            <pc:sldMk cId="2752342326" sldId="278"/>
            <ac:spMk id="4" creationId="{94C2BD39-BEE1-38B8-72EA-B800EE46D696}"/>
          </ac:spMkLst>
        </pc:spChg>
      </pc:sldChg>
      <pc:sldChg chg="addSp delSp modSp add replId">
        <pc:chgData name="Guest User" userId="S::urn:spo:anon#133917bf202eb5662a59c33c974c07e3111b9ca60ec310548df6f62b25c04e7f::" providerId="AD" clId="Web-{032D0C05-DA62-88BB-0016-5E5513192E2F}" dt="2023-09-03T07:06:07.585" v="641" actId="20577"/>
        <pc:sldMkLst>
          <pc:docMk/>
          <pc:sldMk cId="4084097266" sldId="278"/>
        </pc:sldMkLst>
        <pc:spChg chg="add mod">
          <ac:chgData name="Guest User" userId="S::urn:spo:anon#133917bf202eb5662a59c33c974c07e3111b9ca60ec310548df6f62b25c04e7f::" providerId="AD" clId="Web-{032D0C05-DA62-88BB-0016-5E5513192E2F}" dt="2023-09-03T07:04:18.004" v="615" actId="1076"/>
          <ac:spMkLst>
            <pc:docMk/>
            <pc:sldMk cId="4084097266" sldId="278"/>
            <ac:spMk id="3" creationId="{083A05FA-F049-E8D9-46C0-6D18030FC980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7:05:54.850" v="625" actId="20577"/>
          <ac:spMkLst>
            <pc:docMk/>
            <pc:sldMk cId="4084097266" sldId="278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7:06:07.585" v="641" actId="20577"/>
          <ac:spMkLst>
            <pc:docMk/>
            <pc:sldMk cId="4084097266" sldId="278"/>
            <ac:spMk id="6" creationId="{F6B2D872-E0A8-038A-0354-2F4ACFE1AE18}"/>
          </ac:spMkLst>
        </pc:spChg>
        <pc:spChg chg="mod">
          <ac:chgData name="Guest User" userId="S::urn:spo:anon#133917bf202eb5662a59c33c974c07e3111b9ca60ec310548df6f62b25c04e7f::" providerId="AD" clId="Web-{032D0C05-DA62-88BB-0016-5E5513192E2F}" dt="2023-09-03T07:06:01.584" v="636" actId="20577"/>
          <ac:spMkLst>
            <pc:docMk/>
            <pc:sldMk cId="4084097266" sldId="278"/>
            <ac:spMk id="7" creationId="{64625A9E-122F-44A3-03A8-96A5B669EE43}"/>
          </ac:spMkLst>
        </pc:spChg>
        <pc:spChg chg="del">
          <ac:chgData name="Guest User" userId="S::urn:spo:anon#133917bf202eb5662a59c33c974c07e3111b9ca60ec310548df6f62b25c04e7f::" providerId="AD" clId="Web-{032D0C05-DA62-88BB-0016-5E5513192E2F}" dt="2023-09-03T07:01:32.359" v="550"/>
          <ac:spMkLst>
            <pc:docMk/>
            <pc:sldMk cId="4084097266" sldId="278"/>
            <ac:spMk id="11" creationId="{8A49093A-A9D3-DCE5-FA17-AD48CF843803}"/>
          </ac:spMkLst>
        </pc:spChg>
        <pc:picChg chg="add mod modCrop">
          <ac:chgData name="Guest User" userId="S::urn:spo:anon#133917bf202eb5662a59c33c974c07e3111b9ca60ec310548df6f62b25c04e7f::" providerId="AD" clId="Web-{032D0C05-DA62-88BB-0016-5E5513192E2F}" dt="2023-09-03T07:03:22.893" v="567" actId="1076"/>
          <ac:picMkLst>
            <pc:docMk/>
            <pc:sldMk cId="4084097266" sldId="278"/>
            <ac:picMk id="2" creationId="{77B940B3-A021-BD87-33E8-B41B900A8E5B}"/>
          </ac:picMkLst>
        </pc:picChg>
        <pc:picChg chg="mod">
          <ac:chgData name="Guest User" userId="S::urn:spo:anon#133917bf202eb5662a59c33c974c07e3111b9ca60ec310548df6f62b25c04e7f::" providerId="AD" clId="Web-{032D0C05-DA62-88BB-0016-5E5513192E2F}" dt="2023-09-03T07:04:22.535" v="616" actId="1076"/>
          <ac:picMkLst>
            <pc:docMk/>
            <pc:sldMk cId="4084097266" sldId="278"/>
            <ac:picMk id="10" creationId="{BE12A320-423C-032A-E936-BD0DCE1C31CA}"/>
          </ac:picMkLst>
        </pc:picChg>
      </pc:sldChg>
    </pc:docChg>
  </pc:docChgLst>
  <pc:docChgLst>
    <pc:chgData name="Guest User" userId="S::urn:spo:anon#133917bf202eb5662a59c33c974c07e3111b9ca60ec310548df6f62b25c04e7f::" providerId="AD" clId="Web-{B19B3B71-ED74-214F-D951-422272318659}"/>
    <pc:docChg chg="addSld delSld modSld">
      <pc:chgData name="Guest User" userId="S::urn:spo:anon#133917bf202eb5662a59c33c974c07e3111b9ca60ec310548df6f62b25c04e7f::" providerId="AD" clId="Web-{B19B3B71-ED74-214F-D951-422272318659}" dt="2023-09-02T15:35:27.339" v="102" actId="1076"/>
      <pc:docMkLst>
        <pc:docMk/>
      </pc:docMkLst>
      <pc:sldChg chg="addSp delSp modSp">
        <pc:chgData name="Guest User" userId="S::urn:spo:anon#133917bf202eb5662a59c33c974c07e3111b9ca60ec310548df6f62b25c04e7f::" providerId="AD" clId="Web-{B19B3B71-ED74-214F-D951-422272318659}" dt="2023-09-02T15:35:27.339" v="102" actId="1076"/>
        <pc:sldMkLst>
          <pc:docMk/>
          <pc:sldMk cId="724897360" sldId="258"/>
        </pc:sldMkLst>
        <pc:spChg chg="mod topLvl">
          <ac:chgData name="Guest User" userId="S::urn:spo:anon#133917bf202eb5662a59c33c974c07e3111b9ca60ec310548df6f62b25c04e7f::" providerId="AD" clId="Web-{B19B3B71-ED74-214F-D951-422272318659}" dt="2023-09-02T15:34:26.759" v="97"/>
          <ac:spMkLst>
            <pc:docMk/>
            <pc:sldMk cId="724897360" sldId="258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27:49.791" v="25" actId="1076"/>
          <ac:spMkLst>
            <pc:docMk/>
            <pc:sldMk cId="724897360" sldId="258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26:58.883" v="21" actId="1076"/>
          <ac:spMkLst>
            <pc:docMk/>
            <pc:sldMk cId="724897360" sldId="258"/>
            <ac:spMk id="13" creationId="{16637457-29CD-A762-053A-5D378007BAD0}"/>
          </ac:spMkLst>
        </pc:spChg>
        <pc:grpChg chg="add">
          <ac:chgData name="Guest User" userId="S::urn:spo:anon#133917bf202eb5662a59c33c974c07e3111b9ca60ec310548df6f62b25c04e7f::" providerId="AD" clId="Web-{B19B3B71-ED74-214F-D951-422272318659}" dt="2023-09-02T15:32:27.129" v="89"/>
          <ac:grpSpMkLst>
            <pc:docMk/>
            <pc:sldMk cId="724897360" sldId="258"/>
            <ac:grpSpMk id="2" creationId="{679DC1BD-531F-4ECC-4B81-4B101AF88F97}"/>
          </ac:grpSpMkLst>
        </pc:grpChg>
        <pc:grpChg chg="add">
          <ac:chgData name="Guest User" userId="S::urn:spo:anon#133917bf202eb5662a59c33c974c07e3111b9ca60ec310548df6f62b25c04e7f::" providerId="AD" clId="Web-{B19B3B71-ED74-214F-D951-422272318659}" dt="2023-09-02T15:34:36.228" v="98"/>
          <ac:grpSpMkLst>
            <pc:docMk/>
            <pc:sldMk cId="724897360" sldId="258"/>
            <ac:grpSpMk id="3" creationId="{6F73961F-DAB3-E2C5-94D2-2BCEE4328143}"/>
          </ac:grpSpMkLst>
        </pc:grpChg>
        <pc:grpChg chg="add">
          <ac:chgData name="Guest User" userId="S::urn:spo:anon#133917bf202eb5662a59c33c974c07e3111b9ca60ec310548df6f62b25c04e7f::" providerId="AD" clId="Web-{B19B3B71-ED74-214F-D951-422272318659}" dt="2023-09-02T15:34:43.103" v="99"/>
          <ac:grpSpMkLst>
            <pc:docMk/>
            <pc:sldMk cId="724897360" sldId="258"/>
            <ac:grpSpMk id="4" creationId="{1412B795-1475-C7C4-2B63-F0AF3E30DC0B}"/>
          </ac:grpSpMkLst>
        </pc:grpChg>
        <pc:grpChg chg="del mod">
          <ac:chgData name="Guest User" userId="S::urn:spo:anon#133917bf202eb5662a59c33c974c07e3111b9ca60ec310548df6f62b25c04e7f::" providerId="AD" clId="Web-{B19B3B71-ED74-214F-D951-422272318659}" dt="2023-09-02T15:34:26.759" v="97"/>
          <ac:grpSpMkLst>
            <pc:docMk/>
            <pc:sldMk cId="724897360" sldId="258"/>
            <ac:grpSpMk id="10" creationId="{1B22949A-22D7-ABCA-4217-C2ACF67C87B3}"/>
          </ac:grpSpMkLst>
        </pc:grpChg>
        <pc:picChg chg="mod">
          <ac:chgData name="Guest User" userId="S::urn:spo:anon#133917bf202eb5662a59c33c974c07e3111b9ca60ec310548df6f62b25c04e7f::" providerId="AD" clId="Web-{B19B3B71-ED74-214F-D951-422272318659}" dt="2023-09-02T15:26:55.851" v="20" actId="1076"/>
          <ac:picMkLst>
            <pc:docMk/>
            <pc:sldMk cId="724897360" sldId="258"/>
            <ac:picMk id="5" creationId="{D412E5F6-0FD9-3D22-E3FD-DC1C795B08C6}"/>
          </ac:picMkLst>
        </pc:picChg>
        <pc:picChg chg="mod ord topLvl">
          <ac:chgData name="Guest User" userId="S::urn:spo:anon#133917bf202eb5662a59c33c974c07e3111b9ca60ec310548df6f62b25c04e7f::" providerId="AD" clId="Web-{B19B3B71-ED74-214F-D951-422272318659}" dt="2023-09-02T15:35:27.339" v="102" actId="1076"/>
          <ac:picMkLst>
            <pc:docMk/>
            <pc:sldMk cId="724897360" sldId="258"/>
            <ac:picMk id="6" creationId="{066D0AE7-2AE0-DC25-E246-26B32892A6F4}"/>
          </ac:picMkLst>
        </pc:picChg>
        <pc:picChg chg="mod topLvl">
          <ac:chgData name="Guest User" userId="S::urn:spo:anon#133917bf202eb5662a59c33c974c07e3111b9ca60ec310548df6f62b25c04e7f::" providerId="AD" clId="Web-{B19B3B71-ED74-214F-D951-422272318659}" dt="2023-09-02T15:34:26.759" v="97"/>
          <ac:picMkLst>
            <pc:docMk/>
            <pc:sldMk cId="724897360" sldId="258"/>
            <ac:picMk id="7" creationId="{0F0AEF8D-3066-AF8D-6A66-C41550204787}"/>
          </ac:picMkLst>
        </pc:picChg>
      </pc:sldChg>
      <pc:sldChg chg="del">
        <pc:chgData name="Guest User" userId="S::urn:spo:anon#133917bf202eb5662a59c33c974c07e3111b9ca60ec310548df6f62b25c04e7f::" providerId="AD" clId="Web-{B19B3B71-ED74-214F-D951-422272318659}" dt="2023-09-02T15:27:57.322" v="26"/>
        <pc:sldMkLst>
          <pc:docMk/>
          <pc:sldMk cId="1189022913" sldId="259"/>
        </pc:sldMkLst>
      </pc:sldChg>
      <pc:sldChg chg="modSp del">
        <pc:chgData name="Guest User" userId="S::urn:spo:anon#133917bf202eb5662a59c33c974c07e3111b9ca60ec310548df6f62b25c04e7f::" providerId="AD" clId="Web-{B19B3B71-ED74-214F-D951-422272318659}" dt="2023-09-02T15:27:59.854" v="27"/>
        <pc:sldMkLst>
          <pc:docMk/>
          <pc:sldMk cId="3049766815" sldId="260"/>
        </pc:sldMkLst>
        <pc:spChg chg="mod">
          <ac:chgData name="Guest User" userId="S::urn:spo:anon#133917bf202eb5662a59c33c974c07e3111b9ca60ec310548df6f62b25c04e7f::" providerId="AD" clId="Web-{B19B3B71-ED74-214F-D951-422272318659}" dt="2023-09-02T15:26:14.115" v="13" actId="1076"/>
          <ac:spMkLst>
            <pc:docMk/>
            <pc:sldMk cId="3049766815" sldId="260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26:07.709" v="12" actId="1076"/>
          <ac:spMkLst>
            <pc:docMk/>
            <pc:sldMk cId="3049766815" sldId="260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25:32.708" v="11" actId="1076"/>
          <ac:spMkLst>
            <pc:docMk/>
            <pc:sldMk cId="3049766815" sldId="260"/>
            <ac:spMk id="13" creationId="{16637457-29CD-A762-053A-5D378007BAD0}"/>
          </ac:spMkLst>
        </pc:spChg>
        <pc:picChg chg="mod">
          <ac:chgData name="Guest User" userId="S::urn:spo:anon#133917bf202eb5662a59c33c974c07e3111b9ca60ec310548df6f62b25c04e7f::" providerId="AD" clId="Web-{B19B3B71-ED74-214F-D951-422272318659}" dt="2023-09-02T15:25:29.083" v="10" actId="1076"/>
          <ac:picMkLst>
            <pc:docMk/>
            <pc:sldMk cId="3049766815" sldId="260"/>
            <ac:picMk id="5" creationId="{D412E5F6-0FD9-3D22-E3FD-DC1C795B08C6}"/>
          </ac:picMkLst>
        </pc:picChg>
        <pc:picChg chg="mod">
          <ac:chgData name="Guest User" userId="S::urn:spo:anon#133917bf202eb5662a59c33c974c07e3111b9ca60ec310548df6f62b25c04e7f::" providerId="AD" clId="Web-{B19B3B71-ED74-214F-D951-422272318659}" dt="2023-09-02T15:25:10.972" v="5" actId="1076"/>
          <ac:picMkLst>
            <pc:docMk/>
            <pc:sldMk cId="3049766815" sldId="260"/>
            <ac:picMk id="6" creationId="{066D0AE7-2AE0-DC25-E246-26B32892A6F4}"/>
          </ac:picMkLst>
        </pc:picChg>
        <pc:picChg chg="mod">
          <ac:chgData name="Guest User" userId="S::urn:spo:anon#133917bf202eb5662a59c33c974c07e3111b9ca60ec310548df6f62b25c04e7f::" providerId="AD" clId="Web-{B19B3B71-ED74-214F-D951-422272318659}" dt="2023-09-02T15:25:24.895" v="8" actId="1076"/>
          <ac:picMkLst>
            <pc:docMk/>
            <pc:sldMk cId="3049766815" sldId="260"/>
            <ac:picMk id="7" creationId="{0F0AEF8D-3066-AF8D-6A66-C41550204787}"/>
          </ac:picMkLst>
        </pc:picChg>
      </pc:sldChg>
      <pc:sldChg chg="modSp add replId">
        <pc:chgData name="Guest User" userId="S::urn:spo:anon#133917bf202eb5662a59c33c974c07e3111b9ca60ec310548df6f62b25c04e7f::" providerId="AD" clId="Web-{B19B3B71-ED74-214F-D951-422272318659}" dt="2023-09-02T15:30:20.062" v="65" actId="1076"/>
        <pc:sldMkLst>
          <pc:docMk/>
          <pc:sldMk cId="3670114516" sldId="269"/>
        </pc:sldMkLst>
        <pc:spChg chg="mod">
          <ac:chgData name="Guest User" userId="S::urn:spo:anon#133917bf202eb5662a59c33c974c07e3111b9ca60ec310548df6f62b25c04e7f::" providerId="AD" clId="Web-{B19B3B71-ED74-214F-D951-422272318659}" dt="2023-09-02T15:30:15.546" v="64" actId="1076"/>
          <ac:spMkLst>
            <pc:docMk/>
            <pc:sldMk cId="3670114516" sldId="269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30:20.062" v="65" actId="1076"/>
          <ac:spMkLst>
            <pc:docMk/>
            <pc:sldMk cId="3670114516" sldId="269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29:35.951" v="52" actId="1076"/>
          <ac:spMkLst>
            <pc:docMk/>
            <pc:sldMk cId="3670114516" sldId="269"/>
            <ac:spMk id="13" creationId="{16637457-29CD-A762-053A-5D378007BAD0}"/>
          </ac:spMkLst>
        </pc:spChg>
        <pc:grpChg chg="mod ord">
          <ac:chgData name="Guest User" userId="S::urn:spo:anon#133917bf202eb5662a59c33c974c07e3111b9ca60ec310548df6f62b25c04e7f::" providerId="AD" clId="Web-{B19B3B71-ED74-214F-D951-422272318659}" dt="2023-09-02T15:29:39.045" v="53" actId="1076"/>
          <ac:grpSpMkLst>
            <pc:docMk/>
            <pc:sldMk cId="3670114516" sldId="269"/>
            <ac:grpSpMk id="10" creationId="{1B22949A-22D7-ABCA-4217-C2ACF67C87B3}"/>
          </ac:grpSpMkLst>
        </pc:grpChg>
        <pc:picChg chg="mod">
          <ac:chgData name="Guest User" userId="S::urn:spo:anon#133917bf202eb5662a59c33c974c07e3111b9ca60ec310548df6f62b25c04e7f::" providerId="AD" clId="Web-{B19B3B71-ED74-214F-D951-422272318659}" dt="2023-09-02T15:29:30.342" v="51" actId="1076"/>
          <ac:picMkLst>
            <pc:docMk/>
            <pc:sldMk cId="3670114516" sldId="269"/>
            <ac:picMk id="5" creationId="{D412E5F6-0FD9-3D22-E3FD-DC1C795B08C6}"/>
          </ac:picMkLst>
        </pc:picChg>
        <pc:picChg chg="mod">
          <ac:chgData name="Guest User" userId="S::urn:spo:anon#133917bf202eb5662a59c33c974c07e3111b9ca60ec310548df6f62b25c04e7f::" providerId="AD" clId="Web-{B19B3B71-ED74-214F-D951-422272318659}" dt="2023-09-02T15:30:06.983" v="62" actId="1076"/>
          <ac:picMkLst>
            <pc:docMk/>
            <pc:sldMk cId="3670114516" sldId="269"/>
            <ac:picMk id="6" creationId="{066D0AE7-2AE0-DC25-E246-26B32892A6F4}"/>
          </ac:picMkLst>
        </pc:picChg>
        <pc:picChg chg="mod">
          <ac:chgData name="Guest User" userId="S::urn:spo:anon#133917bf202eb5662a59c33c974c07e3111b9ca60ec310548df6f62b25c04e7f::" providerId="AD" clId="Web-{B19B3B71-ED74-214F-D951-422272318659}" dt="2023-09-02T15:29:56.405" v="59" actId="1076"/>
          <ac:picMkLst>
            <pc:docMk/>
            <pc:sldMk cId="3670114516" sldId="269"/>
            <ac:picMk id="7" creationId="{0F0AEF8D-3066-AF8D-6A66-C41550204787}"/>
          </ac:picMkLst>
        </pc:picChg>
      </pc:sldChg>
      <pc:sldChg chg="modSp add replId">
        <pc:chgData name="Guest User" userId="S::urn:spo:anon#133917bf202eb5662a59c33c974c07e3111b9ca60ec310548df6f62b25c04e7f::" providerId="AD" clId="Web-{B19B3B71-ED74-214F-D951-422272318659}" dt="2023-09-02T15:31:53.081" v="88" actId="1076"/>
        <pc:sldMkLst>
          <pc:docMk/>
          <pc:sldMk cId="917026687" sldId="270"/>
        </pc:sldMkLst>
        <pc:spChg chg="mod">
          <ac:chgData name="Guest User" userId="S::urn:spo:anon#133917bf202eb5662a59c33c974c07e3111b9ca60ec310548df6f62b25c04e7f::" providerId="AD" clId="Web-{B19B3B71-ED74-214F-D951-422272318659}" dt="2023-09-02T15:31:44.831" v="86" actId="1076"/>
          <ac:spMkLst>
            <pc:docMk/>
            <pc:sldMk cId="917026687" sldId="270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31:49.190" v="87" actId="1076"/>
          <ac:spMkLst>
            <pc:docMk/>
            <pc:sldMk cId="917026687" sldId="270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19B3B71-ED74-214F-D951-422272318659}" dt="2023-09-02T15:31:53.081" v="88" actId="1076"/>
          <ac:spMkLst>
            <pc:docMk/>
            <pc:sldMk cId="917026687" sldId="270"/>
            <ac:spMk id="13" creationId="{16637457-29CD-A762-053A-5D378007BAD0}"/>
          </ac:spMkLst>
        </pc:spChg>
        <pc:grpChg chg="mod">
          <ac:chgData name="Guest User" userId="S::urn:spo:anon#133917bf202eb5662a59c33c974c07e3111b9ca60ec310548df6f62b25c04e7f::" providerId="AD" clId="Web-{B19B3B71-ED74-214F-D951-422272318659}" dt="2023-09-02T15:31:23.939" v="80" actId="1076"/>
          <ac:grpSpMkLst>
            <pc:docMk/>
            <pc:sldMk cId="917026687" sldId="270"/>
            <ac:grpSpMk id="10" creationId="{1B22949A-22D7-ABCA-4217-C2ACF67C87B3}"/>
          </ac:grpSpMkLst>
        </pc:grpChg>
        <pc:picChg chg="mod">
          <ac:chgData name="Guest User" userId="S::urn:spo:anon#133917bf202eb5662a59c33c974c07e3111b9ca60ec310548df6f62b25c04e7f::" providerId="AD" clId="Web-{B19B3B71-ED74-214F-D951-422272318659}" dt="2023-09-02T15:31:30.565" v="83" actId="14100"/>
          <ac:picMkLst>
            <pc:docMk/>
            <pc:sldMk cId="917026687" sldId="270"/>
            <ac:picMk id="5" creationId="{D412E5F6-0FD9-3D22-E3FD-DC1C795B08C6}"/>
          </ac:picMkLst>
        </pc:picChg>
        <pc:picChg chg="mod">
          <ac:chgData name="Guest User" userId="S::urn:spo:anon#133917bf202eb5662a59c33c974c07e3111b9ca60ec310548df6f62b25c04e7f::" providerId="AD" clId="Web-{B19B3B71-ED74-214F-D951-422272318659}" dt="2023-09-02T15:31:42.112" v="85" actId="1076"/>
          <ac:picMkLst>
            <pc:docMk/>
            <pc:sldMk cId="917026687" sldId="270"/>
            <ac:picMk id="6" creationId="{066D0AE7-2AE0-DC25-E246-26B32892A6F4}"/>
          </ac:picMkLst>
        </pc:picChg>
        <pc:picChg chg="mod ord">
          <ac:chgData name="Guest User" userId="S::urn:spo:anon#133917bf202eb5662a59c33c974c07e3111b9ca60ec310548df6f62b25c04e7f::" providerId="AD" clId="Web-{B19B3B71-ED74-214F-D951-422272318659}" dt="2023-09-02T15:31:18.205" v="78" actId="1076"/>
          <ac:picMkLst>
            <pc:docMk/>
            <pc:sldMk cId="917026687" sldId="270"/>
            <ac:picMk id="7" creationId="{0F0AEF8D-3066-AF8D-6A66-C41550204787}"/>
          </ac:picMkLst>
        </pc:picChg>
      </pc:sldChg>
    </pc:docChg>
  </pc:docChgLst>
  <pc:docChgLst>
    <pc:chgData name="Mg Myo Kyal Sin Htet" userId="S::myokyalsinhtet@uit.edu.mm::448b0daa-da2c-48bd-bcab-e7c0b430756d" providerId="AD" clId="Web-{4AA25C39-9735-49D8-BB27-0B4A748B9ED0}"/>
    <pc:docChg chg="addSld modSld">
      <pc:chgData name="Mg Myo Kyal Sin Htet" userId="S::myokyalsinhtet@uit.edu.mm::448b0daa-da2c-48bd-bcab-e7c0b430756d" providerId="AD" clId="Web-{4AA25C39-9735-49D8-BB27-0B4A748B9ED0}" dt="2023-09-02T13:12:10.900" v="160"/>
      <pc:docMkLst>
        <pc:docMk/>
      </pc:docMkLst>
      <pc:sldChg chg="addSp delSp modSp mod setBg">
        <pc:chgData name="Mg Myo Kyal Sin Htet" userId="S::myokyalsinhtet@uit.edu.mm::448b0daa-da2c-48bd-bcab-e7c0b430756d" providerId="AD" clId="Web-{4AA25C39-9735-49D8-BB27-0B4A748B9ED0}" dt="2023-09-02T12:53:56.834" v="57"/>
        <pc:sldMkLst>
          <pc:docMk/>
          <pc:sldMk cId="109857222" sldId="256"/>
        </pc:sldMkLst>
        <pc:spChg chg="mod ord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4.266" v="35"/>
          <ac:spMkLst>
            <pc:docMk/>
            <pc:sldMk cId="109857222" sldId="256"/>
            <ac:spMk id="9" creationId="{E91DC736-0EF8-4F87-9146-EBF1D2EE4D3D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4.266" v="35"/>
          <ac:spMkLst>
            <pc:docMk/>
            <pc:sldMk cId="109857222" sldId="256"/>
            <ac:spMk id="11" creationId="{097CD68E-23E3-4007-8847-CD0944C4F7BE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4.266" v="35"/>
          <ac:spMkLst>
            <pc:docMk/>
            <pc:sldMk cId="109857222" sldId="256"/>
            <ac:spMk id="13" creationId="{AF2F604E-43BE-4DC3-B983-E071523364F8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4.266" v="35"/>
          <ac:spMkLst>
            <pc:docMk/>
            <pc:sldMk cId="109857222" sldId="256"/>
            <ac:spMk id="15" creationId="{08C9B587-E65E-4B52-B37C-ABEBB6E87928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0.985" v="32"/>
          <ac:spMkLst>
            <pc:docMk/>
            <pc:sldMk cId="109857222" sldId="256"/>
            <ac:spMk id="20" creationId="{6F828D28-8E09-41CC-8229-3070B5467A96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0.985" v="32"/>
          <ac:spMkLst>
            <pc:docMk/>
            <pc:sldMk cId="109857222" sldId="256"/>
            <ac:spMk id="22" creationId="{D5B012D8-7F27-4758-9AC6-C889B154BD73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0.985" v="32"/>
          <ac:spMkLst>
            <pc:docMk/>
            <pc:sldMk cId="109857222" sldId="256"/>
            <ac:spMk id="24" creationId="{4063B759-00FC-46D1-9898-8E8625268FAF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1:14.266" v="34"/>
          <ac:spMkLst>
            <pc:docMk/>
            <pc:sldMk cId="109857222" sldId="256"/>
            <ac:spMk id="26" creationId="{06DA9DF9-31F7-4056-B42E-878CC92417B8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28" creationId="{6F828D28-8E09-41CC-8229-3070B5467A96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29" creationId="{D5B012D8-7F27-4758-9AC6-C889B154BD73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30" creationId="{4063B759-00FC-46D1-9898-8E8625268FAF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35" creationId="{4D4677D2-D5AC-4CF9-9EED-2B89D0A1C212}"/>
          </ac:spMkLst>
        </pc:spChg>
        <pc:spChg chg="add del">
          <ac:chgData name="Mg Myo Kyal Sin Htet" userId="S::myokyalsinhtet@uit.edu.mm::448b0daa-da2c-48bd-bcab-e7c0b430756d" providerId="AD" clId="Web-{4AA25C39-9735-49D8-BB27-0B4A748B9ED0}" dt="2023-09-02T12:53:56.834" v="57"/>
          <ac:spMkLst>
            <pc:docMk/>
            <pc:sldMk cId="109857222" sldId="256"/>
            <ac:spMk id="37" creationId="{C6D54F7E-825A-4BBA-815F-35CCA8B97786}"/>
          </ac:spMkLst>
        </pc:spChg>
        <pc:picChg chg="add mod ord">
          <ac:chgData name="Mg Myo Kyal Sin Htet" userId="S::myokyalsinhtet@uit.edu.mm::448b0daa-da2c-48bd-bcab-e7c0b430756d" providerId="AD" clId="Web-{4AA25C39-9735-49D8-BB27-0B4A748B9ED0}" dt="2023-09-02T12:53:56.834" v="57"/>
          <ac:picMkLst>
            <pc:docMk/>
            <pc:sldMk cId="109857222" sldId="256"/>
            <ac:picMk id="4" creationId="{03D42B44-B928-9C64-5CCF-143E481205ED}"/>
          </ac:picMkLst>
        </pc:picChg>
      </pc:sldChg>
      <pc:sldChg chg="addSp delSp modSp new mod setBg">
        <pc:chgData name="Mg Myo Kyal Sin Htet" userId="S::myokyalsinhtet@uit.edu.mm::448b0daa-da2c-48bd-bcab-e7c0b430756d" providerId="AD" clId="Web-{4AA25C39-9735-49D8-BB27-0B4A748B9ED0}" dt="2023-09-02T13:12:10.900" v="160"/>
        <pc:sldMkLst>
          <pc:docMk/>
          <pc:sldMk cId="2980957573" sldId="257"/>
        </pc:sldMkLst>
        <pc:spChg chg="mod">
          <ac:chgData name="Mg Myo Kyal Sin Htet" userId="S::myokyalsinhtet@uit.edu.mm::448b0daa-da2c-48bd-bcab-e7c0b430756d" providerId="AD" clId="Web-{4AA25C39-9735-49D8-BB27-0B4A748B9ED0}" dt="2023-09-02T13:12:10.900" v="160"/>
          <ac:spMkLst>
            <pc:docMk/>
            <pc:sldMk cId="2980957573" sldId="257"/>
            <ac:spMk id="2" creationId="{5FEE7392-32A9-9467-C0CE-C92B17D9E656}"/>
          </ac:spMkLst>
        </pc:spChg>
        <pc:spChg chg="del mod">
          <ac:chgData name="Mg Myo Kyal Sin Htet" userId="S::myokyalsinhtet@uit.edu.mm::448b0daa-da2c-48bd-bcab-e7c0b430756d" providerId="AD" clId="Web-{4AA25C39-9735-49D8-BB27-0B4A748B9ED0}" dt="2023-09-02T13:12:10.900" v="160"/>
          <ac:spMkLst>
            <pc:docMk/>
            <pc:sldMk cId="2980957573" sldId="257"/>
            <ac:spMk id="3" creationId="{C8CC5EB9-BBB8-8360-D843-4B08E4DEF462}"/>
          </ac:spMkLst>
        </pc:spChg>
        <pc:spChg chg="add">
          <ac:chgData name="Mg Myo Kyal Sin Htet" userId="S::myokyalsinhtet@uit.edu.mm::448b0daa-da2c-48bd-bcab-e7c0b430756d" providerId="AD" clId="Web-{4AA25C39-9735-49D8-BB27-0B4A748B9ED0}" dt="2023-09-02T13:12:10.900" v="160"/>
          <ac:spMkLst>
            <pc:docMk/>
            <pc:sldMk cId="2980957573" sldId="257"/>
            <ac:spMk id="9" creationId="{8DF67618-B87B-4195-8E24-3B126F79FF55}"/>
          </ac:spMkLst>
        </pc:spChg>
        <pc:spChg chg="add">
          <ac:chgData name="Mg Myo Kyal Sin Htet" userId="S::myokyalsinhtet@uit.edu.mm::448b0daa-da2c-48bd-bcab-e7c0b430756d" providerId="AD" clId="Web-{4AA25C39-9735-49D8-BB27-0B4A748B9ED0}" dt="2023-09-02T13:12:10.900" v="160"/>
          <ac:spMkLst>
            <pc:docMk/>
            <pc:sldMk cId="2980957573" sldId="257"/>
            <ac:spMk id="11" creationId="{64960379-9FF9-400A-A8A8-F5AB633FD3BF}"/>
          </ac:spMkLst>
        </pc:spChg>
        <pc:grpChg chg="add">
          <ac:chgData name="Mg Myo Kyal Sin Htet" userId="S::myokyalsinhtet@uit.edu.mm::448b0daa-da2c-48bd-bcab-e7c0b430756d" providerId="AD" clId="Web-{4AA25C39-9735-49D8-BB27-0B4A748B9ED0}" dt="2023-09-02T13:12:10.900" v="160"/>
          <ac:grpSpMkLst>
            <pc:docMk/>
            <pc:sldMk cId="2980957573" sldId="257"/>
            <ac:grpSpMk id="13" creationId="{2C491629-AE25-486B-9B22-2CE4EE8F7E47}"/>
          </ac:grpSpMkLst>
        </pc:grpChg>
        <pc:grpChg chg="add">
          <ac:chgData name="Mg Myo Kyal Sin Htet" userId="S::myokyalsinhtet@uit.edu.mm::448b0daa-da2c-48bd-bcab-e7c0b430756d" providerId="AD" clId="Web-{4AA25C39-9735-49D8-BB27-0B4A748B9ED0}" dt="2023-09-02T13:12:10.900" v="160"/>
          <ac:grpSpMkLst>
            <pc:docMk/>
            <pc:sldMk cId="2980957573" sldId="257"/>
            <ac:grpSpMk id="17" creationId="{43F5E015-E085-4624-B431-B42414448684}"/>
          </ac:grpSpMkLst>
        </pc:grpChg>
        <pc:graphicFrameChg chg="add">
          <ac:chgData name="Mg Myo Kyal Sin Htet" userId="S::myokyalsinhtet@uit.edu.mm::448b0daa-da2c-48bd-bcab-e7c0b430756d" providerId="AD" clId="Web-{4AA25C39-9735-49D8-BB27-0B4A748B9ED0}" dt="2023-09-02T13:12:10.900" v="160"/>
          <ac:graphicFrameMkLst>
            <pc:docMk/>
            <pc:sldMk cId="2980957573" sldId="257"/>
            <ac:graphicFrameMk id="5" creationId="{4F992788-214C-D0D5-DDCC-E292F9E4844C}"/>
          </ac:graphicFrameMkLst>
        </pc:graphicFrameChg>
      </pc:sldChg>
    </pc:docChg>
  </pc:docChgLst>
  <pc:docChgLst>
    <pc:chgData name="Guest User" userId="S::urn:spo:anon#133917bf202eb5662a59c33c974c07e3111b9ca60ec310548df6f62b25c04e7f::" providerId="AD" clId="Web-{6017DBE5-F928-D42D-4F9A-CD218E046BE9}"/>
    <pc:docChg chg="modSld">
      <pc:chgData name="Guest User" userId="S::urn:spo:anon#133917bf202eb5662a59c33c974c07e3111b9ca60ec310548df6f62b25c04e7f::" providerId="AD" clId="Web-{6017DBE5-F928-D42D-4F9A-CD218E046BE9}" dt="2023-09-11T03:33:10.807" v="17" actId="20577"/>
      <pc:docMkLst>
        <pc:docMk/>
      </pc:docMkLst>
      <pc:sldChg chg="modSp">
        <pc:chgData name="Guest User" userId="S::urn:spo:anon#133917bf202eb5662a59c33c974c07e3111b9ca60ec310548df6f62b25c04e7f::" providerId="AD" clId="Web-{6017DBE5-F928-D42D-4F9A-CD218E046BE9}" dt="2023-09-11T03:33:10.807" v="17" actId="20577"/>
        <pc:sldMkLst>
          <pc:docMk/>
          <pc:sldMk cId="2833510210" sldId="284"/>
        </pc:sldMkLst>
        <pc:spChg chg="mod">
          <ac:chgData name="Guest User" userId="S::urn:spo:anon#133917bf202eb5662a59c33c974c07e3111b9ca60ec310548df6f62b25c04e7f::" providerId="AD" clId="Web-{6017DBE5-F928-D42D-4F9A-CD218E046BE9}" dt="2023-09-11T03:33:10.807" v="17" actId="20577"/>
          <ac:spMkLst>
            <pc:docMk/>
            <pc:sldMk cId="2833510210" sldId="284"/>
            <ac:spMk id="9" creationId="{023E8906-5B94-E7A9-16C5-E4908D08E3AA}"/>
          </ac:spMkLst>
        </pc:spChg>
      </pc:sldChg>
    </pc:docChg>
  </pc:docChgLst>
  <pc:docChgLst>
    <pc:chgData name="Guest User" userId="S::urn:spo:anon#133917bf202eb5662a59c33c974c07e3111b9ca60ec310548df6f62b25c04e7f::" providerId="AD" clId="Web-{B8FEF69B-1AD4-4BE6-8440-78276C655229}"/>
    <pc:docChg chg="addSld delSld modSld">
      <pc:chgData name="Guest User" userId="S::urn:spo:anon#133917bf202eb5662a59c33c974c07e3111b9ca60ec310548df6f62b25c04e7f::" providerId="AD" clId="Web-{B8FEF69B-1AD4-4BE6-8440-78276C655229}" dt="2023-09-02T15:19:15.765" v="525"/>
      <pc:docMkLst>
        <pc:docMk/>
      </pc:docMkLst>
      <pc:sldChg chg="modTransition">
        <pc:chgData name="Guest User" userId="S::urn:spo:anon#133917bf202eb5662a59c33c974c07e3111b9ca60ec310548df6f62b25c04e7f::" providerId="AD" clId="Web-{B8FEF69B-1AD4-4BE6-8440-78276C655229}" dt="2023-09-02T15:19:15.765" v="525"/>
        <pc:sldMkLst>
          <pc:docMk/>
          <pc:sldMk cId="109857222" sldId="256"/>
        </pc:sldMkLst>
      </pc:sldChg>
      <pc:sldChg chg="del">
        <pc:chgData name="Guest User" userId="S::urn:spo:anon#133917bf202eb5662a59c33c974c07e3111b9ca60ec310548df6f62b25c04e7f::" providerId="AD" clId="Web-{B8FEF69B-1AD4-4BE6-8440-78276C655229}" dt="2023-09-02T15:07:46.112" v="405"/>
        <pc:sldMkLst>
          <pc:docMk/>
          <pc:sldMk cId="2980957573" sldId="257"/>
        </pc:sldMkLst>
      </pc:sldChg>
      <pc:sldChg chg="mod modTransition setBg">
        <pc:chgData name="Guest User" userId="S::urn:spo:anon#133917bf202eb5662a59c33c974c07e3111b9ca60ec310548df6f62b25c04e7f::" providerId="AD" clId="Web-{B8FEF69B-1AD4-4BE6-8440-78276C655229}" dt="2023-09-02T15:07:26.674" v="404"/>
        <pc:sldMkLst>
          <pc:docMk/>
          <pc:sldMk cId="724897360" sldId="258"/>
        </pc:sldMkLst>
      </pc:sldChg>
      <pc:sldChg chg="modTransition">
        <pc:chgData name="Guest User" userId="S::urn:spo:anon#133917bf202eb5662a59c33c974c07e3111b9ca60ec310548df6f62b25c04e7f::" providerId="AD" clId="Web-{B8FEF69B-1AD4-4BE6-8440-78276C655229}" dt="2023-09-02T14:30:39.806" v="14"/>
        <pc:sldMkLst>
          <pc:docMk/>
          <pc:sldMk cId="1189022913" sldId="259"/>
        </pc:sldMkLst>
      </pc:sldChg>
      <pc:sldChg chg="modSp modTransition">
        <pc:chgData name="Guest User" userId="S::urn:spo:anon#133917bf202eb5662a59c33c974c07e3111b9ca60ec310548df6f62b25c04e7f::" providerId="AD" clId="Web-{B8FEF69B-1AD4-4BE6-8440-78276C655229}" dt="2023-09-02T14:30:39.806" v="15"/>
        <pc:sldMkLst>
          <pc:docMk/>
          <pc:sldMk cId="3049766815" sldId="260"/>
        </pc:sldMkLst>
        <pc:spChg chg="mod">
          <ac:chgData name="Guest User" userId="S::urn:spo:anon#133917bf202eb5662a59c33c974c07e3111b9ca60ec310548df6f62b25c04e7f::" providerId="AD" clId="Web-{B8FEF69B-1AD4-4BE6-8440-78276C655229}" dt="2023-09-02T14:29:41.898" v="10" actId="1076"/>
          <ac:spMkLst>
            <pc:docMk/>
            <pc:sldMk cId="3049766815" sldId="260"/>
            <ac:spMk id="9" creationId="{0C407355-E81B-F56B-6FCE-95DA30DB56E6}"/>
          </ac:spMkLst>
        </pc:spChg>
        <pc:spChg chg="mod">
          <ac:chgData name="Guest User" userId="S::urn:spo:anon#133917bf202eb5662a59c33c974c07e3111b9ca60ec310548df6f62b25c04e7f::" providerId="AD" clId="Web-{B8FEF69B-1AD4-4BE6-8440-78276C655229}" dt="2023-09-02T14:29:48.555" v="11" actId="1076"/>
          <ac:spMkLst>
            <pc:docMk/>
            <pc:sldMk cId="3049766815" sldId="260"/>
            <ac:spMk id="12" creationId="{6A4B0EE6-1E6A-D27C-9860-4B766D741A74}"/>
          </ac:spMkLst>
        </pc:spChg>
        <pc:spChg chg="mod">
          <ac:chgData name="Guest User" userId="S::urn:spo:anon#133917bf202eb5662a59c33c974c07e3111b9ca60ec310548df6f62b25c04e7f::" providerId="AD" clId="Web-{B8FEF69B-1AD4-4BE6-8440-78276C655229}" dt="2023-09-02T14:29:51.571" v="12" actId="1076"/>
          <ac:spMkLst>
            <pc:docMk/>
            <pc:sldMk cId="3049766815" sldId="260"/>
            <ac:spMk id="13" creationId="{16637457-29CD-A762-053A-5D378007BAD0}"/>
          </ac:spMkLst>
        </pc:spChg>
        <pc:picChg chg="mod">
          <ac:chgData name="Guest User" userId="S::urn:spo:anon#133917bf202eb5662a59c33c974c07e3111b9ca60ec310548df6f62b25c04e7f::" providerId="AD" clId="Web-{B8FEF69B-1AD4-4BE6-8440-78276C655229}" dt="2023-09-02T14:29:31.398" v="7" actId="1076"/>
          <ac:picMkLst>
            <pc:docMk/>
            <pc:sldMk cId="3049766815" sldId="260"/>
            <ac:picMk id="6" creationId="{066D0AE7-2AE0-DC25-E246-26B32892A6F4}"/>
          </ac:picMkLst>
        </pc:picChg>
        <pc:picChg chg="mod ord">
          <ac:chgData name="Guest User" userId="S::urn:spo:anon#133917bf202eb5662a59c33c974c07e3111b9ca60ec310548df6f62b25c04e7f::" providerId="AD" clId="Web-{B8FEF69B-1AD4-4BE6-8440-78276C655229}" dt="2023-09-02T14:29:28.554" v="6" actId="1076"/>
          <ac:picMkLst>
            <pc:docMk/>
            <pc:sldMk cId="3049766815" sldId="260"/>
            <ac:picMk id="7" creationId="{0F0AEF8D-3066-AF8D-6A66-C41550204787}"/>
          </ac:picMkLst>
        </pc:picChg>
      </pc:sldChg>
      <pc:sldChg chg="addSp delSp modSp new modTransition">
        <pc:chgData name="Guest User" userId="S::urn:spo:anon#133917bf202eb5662a59c33c974c07e3111b9ca60ec310548df6f62b25c04e7f::" providerId="AD" clId="Web-{B8FEF69B-1AD4-4BE6-8440-78276C655229}" dt="2023-09-02T15:12:44.263" v="430"/>
        <pc:sldMkLst>
          <pc:docMk/>
          <pc:sldMk cId="2785207245" sldId="261"/>
        </pc:sldMkLst>
        <pc:spChg chg="del">
          <ac:chgData name="Guest User" userId="S::urn:spo:anon#133917bf202eb5662a59c33c974c07e3111b9ca60ec310548df6f62b25c04e7f::" providerId="AD" clId="Web-{B8FEF69B-1AD4-4BE6-8440-78276C655229}" dt="2023-09-02T14:33:40.750" v="20"/>
          <ac:spMkLst>
            <pc:docMk/>
            <pc:sldMk cId="2785207245" sldId="261"/>
            <ac:spMk id="2" creationId="{62F183FB-5F39-E7BA-792B-414E8A799E85}"/>
          </ac:spMkLst>
        </pc:spChg>
        <pc:spChg chg="del">
          <ac:chgData name="Guest User" userId="S::urn:spo:anon#133917bf202eb5662a59c33c974c07e3111b9ca60ec310548df6f62b25c04e7f::" providerId="AD" clId="Web-{B8FEF69B-1AD4-4BE6-8440-78276C655229}" dt="2023-09-02T14:33:44.531" v="21"/>
          <ac:spMkLst>
            <pc:docMk/>
            <pc:sldMk cId="2785207245" sldId="261"/>
            <ac:spMk id="3" creationId="{06156900-B71A-D9E7-A67E-48A2FAB73C80}"/>
          </ac:spMkLst>
        </pc:spChg>
        <pc:spChg chg="add mod ord">
          <ac:chgData name="Guest User" userId="S::urn:spo:anon#133917bf202eb5662a59c33c974c07e3111b9ca60ec310548df6f62b25c04e7f::" providerId="AD" clId="Web-{B8FEF69B-1AD4-4BE6-8440-78276C655229}" dt="2023-09-02T15:03:50.417" v="370" actId="1076"/>
          <ac:spMkLst>
            <pc:docMk/>
            <pc:sldMk cId="2785207245" sldId="261"/>
            <ac:spMk id="5" creationId="{13CCBD00-E897-2D4D-713E-5A13A3274D52}"/>
          </ac:spMkLst>
        </pc:spChg>
        <pc:spChg chg="add mod topLvl">
          <ac:chgData name="Guest User" userId="S::urn:spo:anon#133917bf202eb5662a59c33c974c07e3111b9ca60ec310548df6f62b25c04e7f::" providerId="AD" clId="Web-{B8FEF69B-1AD4-4BE6-8440-78276C655229}" dt="2023-09-02T15:04:29.809" v="374" actId="14100"/>
          <ac:spMkLst>
            <pc:docMk/>
            <pc:sldMk cId="2785207245" sldId="261"/>
            <ac:spMk id="6" creationId="{BB4077BF-F416-989C-D420-60319628F7D8}"/>
          </ac:spMkLst>
        </pc:spChg>
        <pc:spChg chg="add del">
          <ac:chgData name="Guest User" userId="S::urn:spo:anon#133917bf202eb5662a59c33c974c07e3111b9ca60ec310548df6f62b25c04e7f::" providerId="AD" clId="Web-{B8FEF69B-1AD4-4BE6-8440-78276C655229}" dt="2023-09-02T14:41:32.218" v="45"/>
          <ac:spMkLst>
            <pc:docMk/>
            <pc:sldMk cId="2785207245" sldId="261"/>
            <ac:spMk id="7" creationId="{E24733CA-51AF-19FC-2512-FDB2699326DB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4:52.525" v="295"/>
          <ac:spMkLst>
            <pc:docMk/>
            <pc:sldMk cId="2785207245" sldId="261"/>
            <ac:spMk id="8" creationId="{4B2D9407-B44D-8FE0-9F7A-5A16992E6D9F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5:03.978" v="296"/>
          <ac:spMkLst>
            <pc:docMk/>
            <pc:sldMk cId="2785207245" sldId="261"/>
            <ac:spMk id="9" creationId="{BC2370D3-00C8-DDCD-5EB5-3CB632D13BBC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5:41.777" v="301"/>
          <ac:spMkLst>
            <pc:docMk/>
            <pc:sldMk cId="2785207245" sldId="261"/>
            <ac:spMk id="10" creationId="{1F9B0EC1-F054-3AE0-92AD-2E2033AD2033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5:13.963" v="298"/>
          <ac:spMkLst>
            <pc:docMk/>
            <pc:sldMk cId="2785207245" sldId="261"/>
            <ac:spMk id="11" creationId="{B7EF89DF-9B4D-B1CC-F0FD-D6D0FF41E271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5:25.198" v="300"/>
          <ac:spMkLst>
            <pc:docMk/>
            <pc:sldMk cId="2785207245" sldId="261"/>
            <ac:spMk id="12" creationId="{F0FAB719-ECAA-B964-9668-9E6920BCAB17}"/>
          </ac:spMkLst>
        </pc:spChg>
        <pc:spChg chg="add del mod">
          <ac:chgData name="Guest User" userId="S::urn:spo:anon#133917bf202eb5662a59c33c974c07e3111b9ca60ec310548df6f62b25c04e7f::" providerId="AD" clId="Web-{B8FEF69B-1AD4-4BE6-8440-78276C655229}" dt="2023-09-02T14:43:01.830" v="66"/>
          <ac:spMkLst>
            <pc:docMk/>
            <pc:sldMk cId="2785207245" sldId="261"/>
            <ac:spMk id="13" creationId="{AE1009CF-AB14-8DA4-7FA3-F47CBA352676}"/>
          </ac:spMkLst>
        </pc:spChg>
        <pc:spChg chg="add del mod">
          <ac:chgData name="Guest User" userId="S::urn:spo:anon#133917bf202eb5662a59c33c974c07e3111b9ca60ec310548df6f62b25c04e7f::" providerId="AD" clId="Web-{B8FEF69B-1AD4-4BE6-8440-78276C655229}" dt="2023-09-02T14:42:59.236" v="65"/>
          <ac:spMkLst>
            <pc:docMk/>
            <pc:sldMk cId="2785207245" sldId="261"/>
            <ac:spMk id="14" creationId="{015D86EA-36E8-CC50-98C5-9DE9CEE5AE85}"/>
          </ac:spMkLst>
        </pc:spChg>
        <pc:spChg chg="add del mod">
          <ac:chgData name="Guest User" userId="S::urn:spo:anon#133917bf202eb5662a59c33c974c07e3111b9ca60ec310548df6f62b25c04e7f::" providerId="AD" clId="Web-{B8FEF69B-1AD4-4BE6-8440-78276C655229}" dt="2023-09-02T14:42:53.814" v="64"/>
          <ac:spMkLst>
            <pc:docMk/>
            <pc:sldMk cId="2785207245" sldId="261"/>
            <ac:spMk id="15" creationId="{B5EB996C-11F6-FEC6-AD9E-583CC6E0D0D9}"/>
          </ac:spMkLst>
        </pc:spChg>
        <pc:spChg chg="add del mod">
          <ac:chgData name="Guest User" userId="S::urn:spo:anon#133917bf202eb5662a59c33c974c07e3111b9ca60ec310548df6f62b25c04e7f::" providerId="AD" clId="Web-{B8FEF69B-1AD4-4BE6-8440-78276C655229}" dt="2023-09-02T14:42:50.814" v="63"/>
          <ac:spMkLst>
            <pc:docMk/>
            <pc:sldMk cId="2785207245" sldId="261"/>
            <ac:spMk id="16" creationId="{C368A2B8-2000-F3D5-DBD5-412AEDABD8C4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8:50.533" v="336" actId="1076"/>
          <ac:spMkLst>
            <pc:docMk/>
            <pc:sldMk cId="2785207245" sldId="261"/>
            <ac:spMk id="17" creationId="{895A037B-B924-FB06-5673-84EC010E59DD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3:37.241" v="276" actId="14100"/>
          <ac:spMkLst>
            <pc:docMk/>
            <pc:sldMk cId="2785207245" sldId="261"/>
            <ac:spMk id="18" creationId="{C1796535-F6D6-09BD-A060-55AB2AA1F36F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3:43.898" v="278" actId="1076"/>
          <ac:spMkLst>
            <pc:docMk/>
            <pc:sldMk cId="2785207245" sldId="261"/>
            <ac:spMk id="19" creationId="{A1F7E336-48BB-3E8C-BE50-AE85A8F11745}"/>
          </ac:spMkLst>
        </pc:spChg>
        <pc:spChg chg="add del">
          <ac:chgData name="Guest User" userId="S::urn:spo:anon#133917bf202eb5662a59c33c974c07e3111b9ca60ec310548df6f62b25c04e7f::" providerId="AD" clId="Web-{B8FEF69B-1AD4-4BE6-8440-78276C655229}" dt="2023-09-02T14:49:46.203" v="165"/>
          <ac:spMkLst>
            <pc:docMk/>
            <pc:sldMk cId="2785207245" sldId="261"/>
            <ac:spMk id="20" creationId="{510C0548-E1AB-444D-70D7-31F3751C18CB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0:41.704" v="187" actId="20577"/>
          <ac:spMkLst>
            <pc:docMk/>
            <pc:sldMk cId="2785207245" sldId="261"/>
            <ac:spMk id="21" creationId="{E65E6233-521C-428C-F578-43BB7DB623AB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0:52.908" v="196" actId="20577"/>
          <ac:spMkLst>
            <pc:docMk/>
            <pc:sldMk cId="2785207245" sldId="261"/>
            <ac:spMk id="22" creationId="{C0614C96-32BE-AD86-EEB0-7B4FF86AFAC6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5:20.010" v="299" actId="1076"/>
          <ac:spMkLst>
            <pc:docMk/>
            <pc:sldMk cId="2785207245" sldId="261"/>
            <ac:spMk id="23" creationId="{B7043774-244A-4974-6190-AE2F08319CB4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2:01.129" v="245" actId="20577"/>
          <ac:spMkLst>
            <pc:docMk/>
            <pc:sldMk cId="2785207245" sldId="261"/>
            <ac:spMk id="24" creationId="{09A82B50-2B96-4F86-40A1-CB1A4EA0506E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2:12.739" v="255" actId="20577"/>
          <ac:spMkLst>
            <pc:docMk/>
            <pc:sldMk cId="2785207245" sldId="261"/>
            <ac:spMk id="25" creationId="{2CB768D3-5410-FAE6-0C01-AE2AE35C7304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3:14.584" v="269" actId="1076"/>
          <ac:spMkLst>
            <pc:docMk/>
            <pc:sldMk cId="2785207245" sldId="261"/>
            <ac:spMk id="26" creationId="{F17355C8-F306-9B8B-3886-F5369B4825C8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4:14.696" v="289" actId="20577"/>
          <ac:spMkLst>
            <pc:docMk/>
            <pc:sldMk cId="2785207245" sldId="261"/>
            <ac:spMk id="27" creationId="{DE0B5BA0-354B-1C17-958D-E218FDD0F880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4:19.133" v="291" actId="20577"/>
          <ac:spMkLst>
            <pc:docMk/>
            <pc:sldMk cId="2785207245" sldId="261"/>
            <ac:spMk id="28" creationId="{50A2C791-350E-AD99-C83D-0182E229313E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4:20.868" v="293" actId="20577"/>
          <ac:spMkLst>
            <pc:docMk/>
            <pc:sldMk cId="2785207245" sldId="261"/>
            <ac:spMk id="29" creationId="{6983B3B1-9B15-96D7-8092-DDFD1D874CA6}"/>
          </ac:spMkLst>
        </pc:spChg>
        <pc:spChg chg="add mod">
          <ac:chgData name="Guest User" userId="S::urn:spo:anon#133917bf202eb5662a59c33c974c07e3111b9ca60ec310548df6f62b25c04e7f::" providerId="AD" clId="Web-{B8FEF69B-1AD4-4BE6-8440-78276C655229}" dt="2023-09-02T14:54:24.258" v="294" actId="20577"/>
          <ac:spMkLst>
            <pc:docMk/>
            <pc:sldMk cId="2785207245" sldId="261"/>
            <ac:spMk id="30" creationId="{BA37061B-5891-2EDD-3A1A-AE684DD9F22E}"/>
          </ac:spMkLst>
        </pc:spChg>
        <pc:spChg chg="add mod topLvl">
          <ac:chgData name="Guest User" userId="S::urn:spo:anon#133917bf202eb5662a59c33c974c07e3111b9ca60ec310548df6f62b25c04e7f::" providerId="AD" clId="Web-{B8FEF69B-1AD4-4BE6-8440-78276C655229}" dt="2023-09-02T15:04:23.465" v="373"/>
          <ac:spMkLst>
            <pc:docMk/>
            <pc:sldMk cId="2785207245" sldId="261"/>
            <ac:spMk id="31" creationId="{E4F9630A-3E63-EB7B-792E-D894E8E2403A}"/>
          </ac:spMkLst>
        </pc:spChg>
        <pc:grpChg chg="add mod">
          <ac:chgData name="Guest User" userId="S::urn:spo:anon#133917bf202eb5662a59c33c974c07e3111b9ca60ec310548df6f62b25c04e7f::" providerId="AD" clId="Web-{B8FEF69B-1AD4-4BE6-8440-78276C655229}" dt="2023-09-02T15:03:50.308" v="363" actId="1076"/>
          <ac:grpSpMkLst>
            <pc:docMk/>
            <pc:sldMk cId="2785207245" sldId="261"/>
            <ac:grpSpMk id="33" creationId="{DB28E7BF-34F9-14EE-9B21-9ACC1925D2A6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03:50.323" v="364" actId="1076"/>
          <ac:grpSpMkLst>
            <pc:docMk/>
            <pc:sldMk cId="2785207245" sldId="261"/>
            <ac:grpSpMk id="34" creationId="{FE444467-D2A7-B29A-8BA9-7AD57264214A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03:50.339" v="365" actId="1076"/>
          <ac:grpSpMkLst>
            <pc:docMk/>
            <pc:sldMk cId="2785207245" sldId="261"/>
            <ac:grpSpMk id="35" creationId="{DA30FF78-00D2-C27D-200F-9433065EEF99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03:50.355" v="366" actId="1076"/>
          <ac:grpSpMkLst>
            <pc:docMk/>
            <pc:sldMk cId="2785207245" sldId="261"/>
            <ac:grpSpMk id="36" creationId="{B90D2490-E9C5-ADC1-6F7A-1F568F1FB3D9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03:50.370" v="367" actId="1076"/>
          <ac:grpSpMkLst>
            <pc:docMk/>
            <pc:sldMk cId="2785207245" sldId="261"/>
            <ac:grpSpMk id="37" creationId="{9E68C711-468C-D0C9-85A9-9A7FB9212CF8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03:50.386" v="368" actId="1076"/>
          <ac:grpSpMkLst>
            <pc:docMk/>
            <pc:sldMk cId="2785207245" sldId="261"/>
            <ac:grpSpMk id="38" creationId="{A1549C83-D7F0-070F-4E8C-66936CEA7AF3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04:23.465" v="373"/>
          <ac:grpSpMkLst>
            <pc:docMk/>
            <pc:sldMk cId="2785207245" sldId="261"/>
            <ac:grpSpMk id="39" creationId="{A3A85B17-EB22-DB08-8317-010DEBD90C37}"/>
          </ac:grpSpMkLst>
        </pc:grpChg>
        <pc:grpChg chg="add mod">
          <ac:chgData name="Guest User" userId="S::urn:spo:anon#133917bf202eb5662a59c33c974c07e3111b9ca60ec310548df6f62b25c04e7f::" providerId="AD" clId="Web-{B8FEF69B-1AD4-4BE6-8440-78276C655229}" dt="2023-09-02T15:12:05.511" v="421" actId="14100"/>
          <ac:grpSpMkLst>
            <pc:docMk/>
            <pc:sldMk cId="2785207245" sldId="261"/>
            <ac:grpSpMk id="40" creationId="{C45A9AD4-2FAD-154F-49B0-E48678B46A93}"/>
          </ac:grpSpMkLst>
        </pc:grpChg>
        <pc:picChg chg="add del mod">
          <ac:chgData name="Guest User" userId="S::urn:spo:anon#133917bf202eb5662a59c33c974c07e3111b9ca60ec310548df6f62b25c04e7f::" providerId="AD" clId="Web-{B8FEF69B-1AD4-4BE6-8440-78276C655229}" dt="2023-09-02T14:38:40.806" v="36"/>
          <ac:picMkLst>
            <pc:docMk/>
            <pc:sldMk cId="2785207245" sldId="261"/>
            <ac:picMk id="4" creationId="{3CA9CA1A-3D82-679F-C1F9-790152CE04E7}"/>
          </ac:picMkLst>
        </pc:picChg>
        <pc:picChg chg="add mod topLvl">
          <ac:chgData name="Guest User" userId="S::urn:spo:anon#133917bf202eb5662a59c33c974c07e3111b9ca60ec310548df6f62b25c04e7f::" providerId="AD" clId="Web-{B8FEF69B-1AD4-4BE6-8440-78276C655229}" dt="2023-09-02T15:04:23.465" v="373"/>
          <ac:picMkLst>
            <pc:docMk/>
            <pc:sldMk cId="2785207245" sldId="261"/>
            <ac:picMk id="32" creationId="{590E4F49-A916-BB00-8360-BC3E21B58ADD}"/>
          </ac:picMkLst>
        </pc:picChg>
      </pc:sldChg>
      <pc:sldChg chg="addSp delSp modSp add replId modTransition">
        <pc:chgData name="Guest User" userId="S::urn:spo:anon#133917bf202eb5662a59c33c974c07e3111b9ca60ec310548df6f62b25c04e7f::" providerId="AD" clId="Web-{B8FEF69B-1AD4-4BE6-8440-78276C655229}" dt="2023-09-02T15:19:06.843" v="524"/>
        <pc:sldMkLst>
          <pc:docMk/>
          <pc:sldMk cId="3834691675" sldId="262"/>
        </pc:sldMkLst>
        <pc:spChg chg="mod">
          <ac:chgData name="Guest User" userId="S::urn:spo:anon#133917bf202eb5662a59c33c974c07e3111b9ca60ec310548df6f62b25c04e7f::" providerId="AD" clId="Web-{B8FEF69B-1AD4-4BE6-8440-78276C655229}" dt="2023-09-02T15:05:23.936" v="384" actId="1076"/>
          <ac:spMkLst>
            <pc:docMk/>
            <pc:sldMk cId="3834691675" sldId="262"/>
            <ac:spMk id="5" creationId="{13CCBD00-E897-2D4D-713E-5A13A3274D52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0:43.806" v="419" actId="14100"/>
          <ac:spMkLst>
            <pc:docMk/>
            <pc:sldMk cId="3834691675" sldId="262"/>
            <ac:spMk id="6" creationId="{BB4077BF-F416-989C-D420-60319628F7D8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4"/>
          <ac:spMkLst>
            <pc:docMk/>
            <pc:sldMk cId="3834691675" sldId="262"/>
            <ac:spMk id="8" creationId="{4B2D9407-B44D-8FE0-9F7A-5A16992E6D9F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3"/>
          <ac:spMkLst>
            <pc:docMk/>
            <pc:sldMk cId="3834691675" sldId="262"/>
            <ac:spMk id="9" creationId="{BC2370D3-00C8-DDCD-5EB5-3CB632D13BBC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19"/>
          <ac:spMkLst>
            <pc:docMk/>
            <pc:sldMk cId="3834691675" sldId="262"/>
            <ac:spMk id="10" creationId="{1F9B0EC1-F054-3AE0-92AD-2E2033AD2033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1"/>
          <ac:spMkLst>
            <pc:docMk/>
            <pc:sldMk cId="3834691675" sldId="262"/>
            <ac:spMk id="11" creationId="{B7EF89DF-9B4D-B1CC-F0FD-D6D0FF41E271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0"/>
          <ac:spMkLst>
            <pc:docMk/>
            <pc:sldMk cId="3834691675" sldId="262"/>
            <ac:spMk id="12" creationId="{F0FAB719-ECAA-B964-9668-9E6920BCAB17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2"/>
          <ac:spMkLst>
            <pc:docMk/>
            <pc:sldMk cId="3834691675" sldId="262"/>
            <ac:spMk id="17" creationId="{895A037B-B924-FB06-5673-84EC010E59DD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4"/>
          <ac:spMkLst>
            <pc:docMk/>
            <pc:sldMk cId="3834691675" sldId="262"/>
            <ac:spMk id="18" creationId="{C1796535-F6D6-09BD-A060-55AB2AA1F36F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4"/>
          <ac:spMkLst>
            <pc:docMk/>
            <pc:sldMk cId="3834691675" sldId="262"/>
            <ac:spMk id="19" creationId="{A1F7E336-48BB-3E8C-BE50-AE85A8F11745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3"/>
          <ac:spMkLst>
            <pc:docMk/>
            <pc:sldMk cId="3834691675" sldId="262"/>
            <ac:spMk id="21" creationId="{E65E6233-521C-428C-F578-43BB7DB623AB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2"/>
          <ac:spMkLst>
            <pc:docMk/>
            <pc:sldMk cId="3834691675" sldId="262"/>
            <ac:spMk id="22" creationId="{C0614C96-32BE-AD86-EEB0-7B4FF86AFAC6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1"/>
          <ac:spMkLst>
            <pc:docMk/>
            <pc:sldMk cId="3834691675" sldId="262"/>
            <ac:spMk id="23" creationId="{B7043774-244A-4974-6190-AE2F08319CB4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0"/>
          <ac:spMkLst>
            <pc:docMk/>
            <pc:sldMk cId="3834691675" sldId="262"/>
            <ac:spMk id="24" creationId="{09A82B50-2B96-4F86-40A1-CB1A4EA0506E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19"/>
          <ac:spMkLst>
            <pc:docMk/>
            <pc:sldMk cId="3834691675" sldId="262"/>
            <ac:spMk id="25" creationId="{2CB768D3-5410-FAE6-0C01-AE2AE35C7304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3"/>
          <ac:spMkLst>
            <pc:docMk/>
            <pc:sldMk cId="3834691675" sldId="262"/>
            <ac:spMk id="26" creationId="{F17355C8-F306-9B8B-3886-F5369B4825C8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2"/>
          <ac:spMkLst>
            <pc:docMk/>
            <pc:sldMk cId="3834691675" sldId="262"/>
            <ac:spMk id="27" creationId="{DE0B5BA0-354B-1C17-958D-E218FDD0F880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1"/>
          <ac:spMkLst>
            <pc:docMk/>
            <pc:sldMk cId="3834691675" sldId="262"/>
            <ac:spMk id="28" creationId="{50A2C791-350E-AD99-C83D-0182E229313E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20"/>
          <ac:spMkLst>
            <pc:docMk/>
            <pc:sldMk cId="3834691675" sldId="262"/>
            <ac:spMk id="29" creationId="{6983B3B1-9B15-96D7-8092-DDFD1D874CA6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9:06.843" v="519"/>
          <ac:spMkLst>
            <pc:docMk/>
            <pc:sldMk cId="3834691675" sldId="262"/>
            <ac:spMk id="30" creationId="{BA37061B-5891-2EDD-3A1A-AE684DD9F22E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0:20.961" v="416"/>
          <ac:spMkLst>
            <pc:docMk/>
            <pc:sldMk cId="3834691675" sldId="262"/>
            <ac:spMk id="31" creationId="{E4F9630A-3E63-EB7B-792E-D894E8E2403A}"/>
          </ac:spMkLst>
        </pc:spChg>
        <pc:grpChg chg="add del mod">
          <ac:chgData name="Guest User" userId="S::urn:spo:anon#133917bf202eb5662a59c33c974c07e3111b9ca60ec310548df6f62b25c04e7f::" providerId="AD" clId="Web-{B8FEF69B-1AD4-4BE6-8440-78276C655229}" dt="2023-09-02T15:10:20.961" v="416"/>
          <ac:grpSpMkLst>
            <pc:docMk/>
            <pc:sldMk cId="3834691675" sldId="262"/>
            <ac:grpSpMk id="2" creationId="{21933339-29D3-C317-6469-97CB99CC48C7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24"/>
          <ac:grpSpMkLst>
            <pc:docMk/>
            <pc:sldMk cId="3834691675" sldId="262"/>
            <ac:grpSpMk id="33" creationId="{DB28E7BF-34F9-14EE-9B21-9ACC1925D2A6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23"/>
          <ac:grpSpMkLst>
            <pc:docMk/>
            <pc:sldMk cId="3834691675" sldId="262"/>
            <ac:grpSpMk id="34" creationId="{FE444467-D2A7-B29A-8BA9-7AD57264214A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22"/>
          <ac:grpSpMkLst>
            <pc:docMk/>
            <pc:sldMk cId="3834691675" sldId="262"/>
            <ac:grpSpMk id="35" creationId="{DA30FF78-00D2-C27D-200F-9433065EEF99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21"/>
          <ac:grpSpMkLst>
            <pc:docMk/>
            <pc:sldMk cId="3834691675" sldId="262"/>
            <ac:grpSpMk id="36" creationId="{B90D2490-E9C5-ADC1-6F7A-1F568F1FB3D9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20"/>
          <ac:grpSpMkLst>
            <pc:docMk/>
            <pc:sldMk cId="3834691675" sldId="262"/>
            <ac:grpSpMk id="37" creationId="{9E68C711-468C-D0C9-85A9-9A7FB9212CF8}"/>
          </ac:grpSpMkLst>
        </pc:grpChg>
        <pc:grpChg chg="add del mod">
          <ac:chgData name="Guest User" userId="S::urn:spo:anon#133917bf202eb5662a59c33c974c07e3111b9ca60ec310548df6f62b25c04e7f::" providerId="AD" clId="Web-{B8FEF69B-1AD4-4BE6-8440-78276C655229}" dt="2023-09-02T15:19:06.843" v="519"/>
          <ac:grpSpMkLst>
            <pc:docMk/>
            <pc:sldMk cId="3834691675" sldId="262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0:20.961" v="416"/>
          <ac:picMkLst>
            <pc:docMk/>
            <pc:sldMk cId="3834691675" sldId="262"/>
            <ac:picMk id="32" creationId="{590E4F49-A916-BB00-8360-BC3E21B58ADD}"/>
          </ac:picMkLst>
        </pc:picChg>
      </pc:sldChg>
      <pc:sldChg chg="delSp modSp add replId modTransition">
        <pc:chgData name="Guest User" userId="S::urn:spo:anon#133917bf202eb5662a59c33c974c07e3111b9ca60ec310548df6f62b25c04e7f::" providerId="AD" clId="Web-{B8FEF69B-1AD4-4BE6-8440-78276C655229}" dt="2023-09-02T15:15:10.318" v="499"/>
        <pc:sldMkLst>
          <pc:docMk/>
          <pc:sldMk cId="867825326" sldId="263"/>
        </pc:sldMkLst>
        <pc:spChg chg="topLvl">
          <ac:chgData name="Guest User" userId="S::urn:spo:anon#133917bf202eb5662a59c33c974c07e3111b9ca60ec310548df6f62b25c04e7f::" providerId="AD" clId="Web-{B8FEF69B-1AD4-4BE6-8440-78276C655229}" dt="2023-09-02T15:15:10.318" v="499"/>
          <ac:spMkLst>
            <pc:docMk/>
            <pc:sldMk cId="867825326" sldId="263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5:10.318" v="499"/>
          <ac:spMkLst>
            <pc:docMk/>
            <pc:sldMk cId="867825326" sldId="263"/>
            <ac:spMk id="31" creationId="{E4F9630A-3E63-EB7B-792E-D894E8E2403A}"/>
          </ac:spMkLst>
        </pc:spChg>
        <pc:grpChg chg="del">
          <ac:chgData name="Guest User" userId="S::urn:spo:anon#133917bf202eb5662a59c33c974c07e3111b9ca60ec310548df6f62b25c04e7f::" providerId="AD" clId="Web-{B8FEF69B-1AD4-4BE6-8440-78276C655229}" dt="2023-09-02T15:15:10.318" v="499"/>
          <ac:grpSpMkLst>
            <pc:docMk/>
            <pc:sldMk cId="867825326" sldId="263"/>
            <ac:grpSpMk id="2" creationId="{21933339-29D3-C317-6469-97CB99CC48C7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6:08.687" v="391" actId="14100"/>
          <ac:grpSpMkLst>
            <pc:docMk/>
            <pc:sldMk cId="867825326" sldId="263"/>
            <ac:grpSpMk id="34" creationId="{FE444467-D2A7-B29A-8BA9-7AD57264214A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5:10.318" v="499"/>
          <ac:picMkLst>
            <pc:docMk/>
            <pc:sldMk cId="867825326" sldId="263"/>
            <ac:picMk id="32" creationId="{590E4F49-A916-BB00-8360-BC3E21B58ADD}"/>
          </ac:picMkLst>
        </pc:picChg>
      </pc:sldChg>
      <pc:sldChg chg="delSp modSp add replId modTransition">
        <pc:chgData name="Guest User" userId="S::urn:spo:anon#133917bf202eb5662a59c33c974c07e3111b9ca60ec310548df6f62b25c04e7f::" providerId="AD" clId="Web-{B8FEF69B-1AD4-4BE6-8440-78276C655229}" dt="2023-09-02T15:15:48.132" v="500"/>
        <pc:sldMkLst>
          <pc:docMk/>
          <pc:sldMk cId="149578054" sldId="264"/>
        </pc:sldMkLst>
        <pc:spChg chg="topLvl">
          <ac:chgData name="Guest User" userId="S::urn:spo:anon#133917bf202eb5662a59c33c974c07e3111b9ca60ec310548df6f62b25c04e7f::" providerId="AD" clId="Web-{B8FEF69B-1AD4-4BE6-8440-78276C655229}" dt="2023-09-02T15:15:48.132" v="500"/>
          <ac:spMkLst>
            <pc:docMk/>
            <pc:sldMk cId="149578054" sldId="264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5:48.132" v="500"/>
          <ac:spMkLst>
            <pc:docMk/>
            <pc:sldMk cId="149578054" sldId="264"/>
            <ac:spMk id="31" creationId="{E4F9630A-3E63-EB7B-792E-D894E8E2403A}"/>
          </ac:spMkLst>
        </pc:spChg>
        <pc:grpChg chg="del">
          <ac:chgData name="Guest User" userId="S::urn:spo:anon#133917bf202eb5662a59c33c974c07e3111b9ca60ec310548df6f62b25c04e7f::" providerId="AD" clId="Web-{B8FEF69B-1AD4-4BE6-8440-78276C655229}" dt="2023-09-02T15:15:48.132" v="500"/>
          <ac:grpSpMkLst>
            <pc:docMk/>
            <pc:sldMk cId="149578054" sldId="264"/>
            <ac:grpSpMk id="2" creationId="{21933339-29D3-C317-6469-97CB99CC48C7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6:23.844" v="394" actId="14100"/>
          <ac:grpSpMkLst>
            <pc:docMk/>
            <pc:sldMk cId="149578054" sldId="264"/>
            <ac:grpSpMk id="35" creationId="{DA30FF78-00D2-C27D-200F-9433065EEF99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5:48.132" v="500"/>
          <ac:picMkLst>
            <pc:docMk/>
            <pc:sldMk cId="149578054" sldId="264"/>
            <ac:picMk id="32" creationId="{590E4F49-A916-BB00-8360-BC3E21B58ADD}"/>
          </ac:picMkLst>
        </pc:picChg>
      </pc:sldChg>
      <pc:sldChg chg="delSp modSp add replId modTransition">
        <pc:chgData name="Guest User" userId="S::urn:spo:anon#133917bf202eb5662a59c33c974c07e3111b9ca60ec310548df6f62b25c04e7f::" providerId="AD" clId="Web-{B8FEF69B-1AD4-4BE6-8440-78276C655229}" dt="2023-09-02T15:16:47.932" v="509"/>
        <pc:sldMkLst>
          <pc:docMk/>
          <pc:sldMk cId="2093483363" sldId="265"/>
        </pc:sldMkLst>
        <pc:spChg chg="topLvl">
          <ac:chgData name="Guest User" userId="S::urn:spo:anon#133917bf202eb5662a59c33c974c07e3111b9ca60ec310548df6f62b25c04e7f::" providerId="AD" clId="Web-{B8FEF69B-1AD4-4BE6-8440-78276C655229}" dt="2023-09-02T15:16:47.932" v="509"/>
          <ac:spMkLst>
            <pc:docMk/>
            <pc:sldMk cId="2093483363" sldId="265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6:47.932" v="509"/>
          <ac:spMkLst>
            <pc:docMk/>
            <pc:sldMk cId="2093483363" sldId="265"/>
            <ac:spMk id="31" creationId="{E4F9630A-3E63-EB7B-792E-D894E8E2403A}"/>
          </ac:spMkLst>
        </pc:spChg>
        <pc:grpChg chg="del">
          <ac:chgData name="Guest User" userId="S::urn:spo:anon#133917bf202eb5662a59c33c974c07e3111b9ca60ec310548df6f62b25c04e7f::" providerId="AD" clId="Web-{B8FEF69B-1AD4-4BE6-8440-78276C655229}" dt="2023-09-02T15:16:47.932" v="509"/>
          <ac:grpSpMkLst>
            <pc:docMk/>
            <pc:sldMk cId="2093483363" sldId="265"/>
            <ac:grpSpMk id="2" creationId="{21933339-29D3-C317-6469-97CB99CC48C7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6:39.704" v="397" actId="14100"/>
          <ac:grpSpMkLst>
            <pc:docMk/>
            <pc:sldMk cId="2093483363" sldId="265"/>
            <ac:grpSpMk id="36" creationId="{B90D2490-E9C5-ADC1-6F7A-1F568F1FB3D9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6:47.932" v="509"/>
          <ac:picMkLst>
            <pc:docMk/>
            <pc:sldMk cId="2093483363" sldId="265"/>
            <ac:picMk id="32" creationId="{590E4F49-A916-BB00-8360-BC3E21B58ADD}"/>
          </ac:picMkLst>
        </pc:picChg>
      </pc:sldChg>
      <pc:sldChg chg="delSp modSp add replId modTransition">
        <pc:chgData name="Guest User" userId="S::urn:spo:anon#133917bf202eb5662a59c33c974c07e3111b9ca60ec310548df6f62b25c04e7f::" providerId="AD" clId="Web-{B8FEF69B-1AD4-4BE6-8440-78276C655229}" dt="2023-09-02T15:17:01.557" v="510"/>
        <pc:sldMkLst>
          <pc:docMk/>
          <pc:sldMk cId="1312930248" sldId="266"/>
        </pc:sldMkLst>
        <pc:spChg chg="topLvl">
          <ac:chgData name="Guest User" userId="S::urn:spo:anon#133917bf202eb5662a59c33c974c07e3111b9ca60ec310548df6f62b25c04e7f::" providerId="AD" clId="Web-{B8FEF69B-1AD4-4BE6-8440-78276C655229}" dt="2023-09-02T15:17:01.557" v="510"/>
          <ac:spMkLst>
            <pc:docMk/>
            <pc:sldMk cId="1312930248" sldId="266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7:01.557" v="510"/>
          <ac:spMkLst>
            <pc:docMk/>
            <pc:sldMk cId="1312930248" sldId="266"/>
            <ac:spMk id="31" creationId="{E4F9630A-3E63-EB7B-792E-D894E8E2403A}"/>
          </ac:spMkLst>
        </pc:spChg>
        <pc:grpChg chg="del">
          <ac:chgData name="Guest User" userId="S::urn:spo:anon#133917bf202eb5662a59c33c974c07e3111b9ca60ec310548df6f62b25c04e7f::" providerId="AD" clId="Web-{B8FEF69B-1AD4-4BE6-8440-78276C655229}" dt="2023-09-02T15:17:01.557" v="510"/>
          <ac:grpSpMkLst>
            <pc:docMk/>
            <pc:sldMk cId="1312930248" sldId="266"/>
            <ac:grpSpMk id="2" creationId="{21933339-29D3-C317-6469-97CB99CC48C7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6:55.470" v="400" actId="14100"/>
          <ac:grpSpMkLst>
            <pc:docMk/>
            <pc:sldMk cId="1312930248" sldId="266"/>
            <ac:grpSpMk id="37" creationId="{9E68C711-468C-D0C9-85A9-9A7FB9212CF8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8:45.927" v="412" actId="1076"/>
          <ac:grpSpMkLst>
            <pc:docMk/>
            <pc:sldMk cId="1312930248" sldId="266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7:01.557" v="510"/>
          <ac:picMkLst>
            <pc:docMk/>
            <pc:sldMk cId="1312930248" sldId="266"/>
            <ac:picMk id="32" creationId="{590E4F49-A916-BB00-8360-BC3E21B58ADD}"/>
          </ac:picMkLst>
        </pc:picChg>
      </pc:sldChg>
      <pc:sldChg chg="delSp modSp add replId modTransition">
        <pc:chgData name="Guest User" userId="S::urn:spo:anon#133917bf202eb5662a59c33c974c07e3111b9ca60ec310548df6f62b25c04e7f::" providerId="AD" clId="Web-{B8FEF69B-1AD4-4BE6-8440-78276C655229}" dt="2023-09-02T15:17:12.198" v="511"/>
        <pc:sldMkLst>
          <pc:docMk/>
          <pc:sldMk cId="4099027390" sldId="267"/>
        </pc:sldMkLst>
        <pc:spChg chg="topLvl">
          <ac:chgData name="Guest User" userId="S::urn:spo:anon#133917bf202eb5662a59c33c974c07e3111b9ca60ec310548df6f62b25c04e7f::" providerId="AD" clId="Web-{B8FEF69B-1AD4-4BE6-8440-78276C655229}" dt="2023-09-02T15:17:12.198" v="511"/>
          <ac:spMkLst>
            <pc:docMk/>
            <pc:sldMk cId="4099027390" sldId="267"/>
            <ac:spMk id="6" creationId="{BB4077BF-F416-989C-D420-60319628F7D8}"/>
          </ac:spMkLst>
        </pc:spChg>
        <pc:spChg chg="topLvl">
          <ac:chgData name="Guest User" userId="S::urn:spo:anon#133917bf202eb5662a59c33c974c07e3111b9ca60ec310548df6f62b25c04e7f::" providerId="AD" clId="Web-{B8FEF69B-1AD4-4BE6-8440-78276C655229}" dt="2023-09-02T15:17:12.198" v="511"/>
          <ac:spMkLst>
            <pc:docMk/>
            <pc:sldMk cId="4099027390" sldId="267"/>
            <ac:spMk id="31" creationId="{E4F9630A-3E63-EB7B-792E-D894E8E2403A}"/>
          </ac:spMkLst>
        </pc:spChg>
        <pc:grpChg chg="del">
          <ac:chgData name="Guest User" userId="S::urn:spo:anon#133917bf202eb5662a59c33c974c07e3111b9ca60ec310548df6f62b25c04e7f::" providerId="AD" clId="Web-{B8FEF69B-1AD4-4BE6-8440-78276C655229}" dt="2023-09-02T15:17:12.198" v="511"/>
          <ac:grpSpMkLst>
            <pc:docMk/>
            <pc:sldMk cId="4099027390" sldId="267"/>
            <ac:grpSpMk id="2" creationId="{21933339-29D3-C317-6469-97CB99CC48C7}"/>
          </ac:grpSpMkLst>
        </pc:grpChg>
        <pc:grpChg chg="mod">
          <ac:chgData name="Guest User" userId="S::urn:spo:anon#133917bf202eb5662a59c33c974c07e3111b9ca60ec310548df6f62b25c04e7f::" providerId="AD" clId="Web-{B8FEF69B-1AD4-4BE6-8440-78276C655229}" dt="2023-09-02T15:08:58.068" v="414" actId="1076"/>
          <ac:grpSpMkLst>
            <pc:docMk/>
            <pc:sldMk cId="4099027390" sldId="267"/>
            <ac:grpSpMk id="38" creationId="{A1549C83-D7F0-070F-4E8C-66936CEA7AF3}"/>
          </ac:grpSpMkLst>
        </pc:grpChg>
        <pc:picChg chg="topLvl">
          <ac:chgData name="Guest User" userId="S::urn:spo:anon#133917bf202eb5662a59c33c974c07e3111b9ca60ec310548df6f62b25c04e7f::" providerId="AD" clId="Web-{B8FEF69B-1AD4-4BE6-8440-78276C655229}" dt="2023-09-02T15:17:12.198" v="511"/>
          <ac:picMkLst>
            <pc:docMk/>
            <pc:sldMk cId="4099027390" sldId="267"/>
            <ac:picMk id="32" creationId="{590E4F49-A916-BB00-8360-BC3E21B58ADD}"/>
          </ac:picMkLst>
        </pc:picChg>
      </pc:sldChg>
      <pc:sldChg chg="delSp modSp add replId">
        <pc:chgData name="Guest User" userId="S::urn:spo:anon#133917bf202eb5662a59c33c974c07e3111b9ca60ec310548df6f62b25c04e7f::" providerId="AD" clId="Web-{B8FEF69B-1AD4-4BE6-8440-78276C655229}" dt="2023-09-02T15:16:28.243" v="508" actId="14100"/>
        <pc:sldMkLst>
          <pc:docMk/>
          <pc:sldMk cId="2574166033" sldId="268"/>
        </pc:sldMkLst>
        <pc:spChg chg="mod">
          <ac:chgData name="Guest User" userId="S::urn:spo:anon#133917bf202eb5662a59c33c974c07e3111b9ca60ec310548df6f62b25c04e7f::" providerId="AD" clId="Web-{B8FEF69B-1AD4-4BE6-8440-78276C655229}" dt="2023-09-02T15:14:35.094" v="498" actId="1076"/>
          <ac:spMkLst>
            <pc:docMk/>
            <pc:sldMk cId="2574166033" sldId="268"/>
            <ac:spMk id="5" creationId="{13CCBD00-E897-2D4D-713E-5A13A3274D52}"/>
          </ac:spMkLst>
        </pc:spChg>
        <pc:spChg chg="mod topLvl">
          <ac:chgData name="Guest User" userId="S::urn:spo:anon#133917bf202eb5662a59c33c974c07e3111b9ca60ec310548df6f62b25c04e7f::" providerId="AD" clId="Web-{B8FEF69B-1AD4-4BE6-8440-78276C655229}" dt="2023-09-02T15:16:28.243" v="508" actId="14100"/>
          <ac:spMkLst>
            <pc:docMk/>
            <pc:sldMk cId="2574166033" sldId="268"/>
            <ac:spMk id="6" creationId="{BB4077BF-F416-989C-D420-60319628F7D8}"/>
          </ac:spMkLst>
        </pc:spChg>
        <pc:spChg chg="mod">
          <ac:chgData name="Guest User" userId="S::urn:spo:anon#133917bf202eb5662a59c33c974c07e3111b9ca60ec310548df6f62b25c04e7f::" providerId="AD" clId="Web-{B8FEF69B-1AD4-4BE6-8440-78276C655229}" dt="2023-09-02T15:16:05.632" v="501" actId="1076"/>
          <ac:spMkLst>
            <pc:docMk/>
            <pc:sldMk cId="2574166033" sldId="268"/>
            <ac:spMk id="8" creationId="{4B2D9407-B44D-8FE0-9F7A-5A16992E6D9F}"/>
          </ac:spMkLst>
        </pc:spChg>
        <pc:spChg chg="mod">
          <ac:chgData name="Guest User" userId="S::urn:spo:anon#133917bf202eb5662a59c33c974c07e3111b9ca60ec310548df6f62b25c04e7f::" providerId="AD" clId="Web-{B8FEF69B-1AD4-4BE6-8440-78276C655229}" dt="2023-09-02T15:14:35.079" v="496" actId="1076"/>
          <ac:spMkLst>
            <pc:docMk/>
            <pc:sldMk cId="2574166033" sldId="268"/>
            <ac:spMk id="31" creationId="{E4F9630A-3E63-EB7B-792E-D894E8E2403A}"/>
          </ac:spMkLst>
        </pc:spChg>
        <pc:grpChg chg="mod topLvl">
          <ac:chgData name="Guest User" userId="S::urn:spo:anon#133917bf202eb5662a59c33c974c07e3111b9ca60ec310548df6f62b25c04e7f::" providerId="AD" clId="Web-{B8FEF69B-1AD4-4BE6-8440-78276C655229}" dt="2023-09-02T15:14:34.985" v="489" actId="1076"/>
          <ac:grpSpMkLst>
            <pc:docMk/>
            <pc:sldMk cId="2574166033" sldId="268"/>
            <ac:grpSpMk id="33" creationId="{DB28E7BF-34F9-14EE-9B21-9ACC1925D2A6}"/>
          </ac:grpSpMkLst>
        </pc:grpChg>
        <pc:grpChg chg="mod topLvl">
          <ac:chgData name="Guest User" userId="S::urn:spo:anon#133917bf202eb5662a59c33c974c07e3111b9ca60ec310548df6f62b25c04e7f::" providerId="AD" clId="Web-{B8FEF69B-1AD4-4BE6-8440-78276C655229}" dt="2023-09-02T15:16:10.789" v="502" actId="1076"/>
          <ac:grpSpMkLst>
            <pc:docMk/>
            <pc:sldMk cId="2574166033" sldId="268"/>
            <ac:grpSpMk id="34" creationId="{FE444467-D2A7-B29A-8BA9-7AD57264214A}"/>
          </ac:grpSpMkLst>
        </pc:grpChg>
        <pc:grpChg chg="mod topLvl">
          <ac:chgData name="Guest User" userId="S::urn:spo:anon#133917bf202eb5662a59c33c974c07e3111b9ca60ec310548df6f62b25c04e7f::" providerId="AD" clId="Web-{B8FEF69B-1AD4-4BE6-8440-78276C655229}" dt="2023-09-02T15:16:13.508" v="503" actId="1076"/>
          <ac:grpSpMkLst>
            <pc:docMk/>
            <pc:sldMk cId="2574166033" sldId="268"/>
            <ac:grpSpMk id="35" creationId="{DA30FF78-00D2-C27D-200F-9433065EEF99}"/>
          </ac:grpSpMkLst>
        </pc:grpChg>
        <pc:grpChg chg="mod topLvl">
          <ac:chgData name="Guest User" userId="S::urn:spo:anon#133917bf202eb5662a59c33c974c07e3111b9ca60ec310548df6f62b25c04e7f::" providerId="AD" clId="Web-{B8FEF69B-1AD4-4BE6-8440-78276C655229}" dt="2023-09-02T15:16:16.634" v="504" actId="1076"/>
          <ac:grpSpMkLst>
            <pc:docMk/>
            <pc:sldMk cId="2574166033" sldId="268"/>
            <ac:grpSpMk id="36" creationId="{B90D2490-E9C5-ADC1-6F7A-1F568F1FB3D9}"/>
          </ac:grpSpMkLst>
        </pc:grpChg>
        <pc:grpChg chg="mod topLvl">
          <ac:chgData name="Guest User" userId="S::urn:spo:anon#133917bf202eb5662a59c33c974c07e3111b9ca60ec310548df6f62b25c04e7f::" providerId="AD" clId="Web-{B8FEF69B-1AD4-4BE6-8440-78276C655229}" dt="2023-09-02T15:16:19.446" v="505" actId="1076"/>
          <ac:grpSpMkLst>
            <pc:docMk/>
            <pc:sldMk cId="2574166033" sldId="268"/>
            <ac:grpSpMk id="37" creationId="{9E68C711-468C-D0C9-85A9-9A7FB9212CF8}"/>
          </ac:grpSpMkLst>
        </pc:grpChg>
        <pc:grpChg chg="mod topLvl">
          <ac:chgData name="Guest User" userId="S::urn:spo:anon#133917bf202eb5662a59c33c974c07e3111b9ca60ec310548df6f62b25c04e7f::" providerId="AD" clId="Web-{B8FEF69B-1AD4-4BE6-8440-78276C655229}" dt="2023-09-02T15:16:22.618" v="506" actId="1076"/>
          <ac:grpSpMkLst>
            <pc:docMk/>
            <pc:sldMk cId="2574166033" sldId="268"/>
            <ac:grpSpMk id="38" creationId="{A1549C83-D7F0-070F-4E8C-66936CEA7AF3}"/>
          </ac:grpSpMkLst>
        </pc:grpChg>
        <pc:grpChg chg="del mod">
          <ac:chgData name="Guest User" userId="S::urn:spo:anon#133917bf202eb5662a59c33c974c07e3111b9ca60ec310548df6f62b25c04e7f::" providerId="AD" clId="Web-{B8FEF69B-1AD4-4BE6-8440-78276C655229}" dt="2023-09-02T15:13:51.952" v="438"/>
          <ac:grpSpMkLst>
            <pc:docMk/>
            <pc:sldMk cId="2574166033" sldId="268"/>
            <ac:grpSpMk id="40" creationId="{C45A9AD4-2FAD-154F-49B0-E48678B46A93}"/>
          </ac:grpSpMkLst>
        </pc:grpChg>
        <pc:picChg chg="mod">
          <ac:chgData name="Guest User" userId="S::urn:spo:anon#133917bf202eb5662a59c33c974c07e3111b9ca60ec310548df6f62b25c04e7f::" providerId="AD" clId="Web-{B8FEF69B-1AD4-4BE6-8440-78276C655229}" dt="2023-09-02T15:14:35.079" v="497" actId="1076"/>
          <ac:picMkLst>
            <pc:docMk/>
            <pc:sldMk cId="2574166033" sldId="268"/>
            <ac:picMk id="32" creationId="{590E4F49-A916-BB00-8360-BC3E21B58ADD}"/>
          </ac:picMkLst>
        </pc:picChg>
      </pc:sldChg>
    </pc:docChg>
  </pc:docChgLst>
  <pc:docChgLst>
    <pc:chgData name="Guest User" userId="S::urn:spo:anon#133917bf202eb5662a59c33c974c07e3111b9ca60ec310548df6f62b25c04e7f::" providerId="AD" clId="Web-{9B1978EE-F07B-3CFF-3997-CF2B3A35A377}"/>
    <pc:docChg chg="addSld delSld modSld">
      <pc:chgData name="Guest User" userId="S::urn:spo:anon#133917bf202eb5662a59c33c974c07e3111b9ca60ec310548df6f62b25c04e7f::" providerId="AD" clId="Web-{9B1978EE-F07B-3CFF-3997-CF2B3A35A377}" dt="2023-09-11T06:13:53.599" v="304"/>
      <pc:docMkLst>
        <pc:docMk/>
      </pc:docMkLst>
      <pc:sldChg chg="modTransition">
        <pc:chgData name="Guest User" userId="S::urn:spo:anon#133917bf202eb5662a59c33c974c07e3111b9ca60ec310548df6f62b25c04e7f::" providerId="AD" clId="Web-{9B1978EE-F07B-3CFF-3997-CF2B3A35A377}" dt="2023-09-11T06:13:53.599" v="304"/>
        <pc:sldMkLst>
          <pc:docMk/>
          <pc:sldMk cId="131144208" sldId="271"/>
        </pc:sldMkLst>
      </pc:sldChg>
      <pc:sldChg chg="modSp">
        <pc:chgData name="Guest User" userId="S::urn:spo:anon#133917bf202eb5662a59c33c974c07e3111b9ca60ec310548df6f62b25c04e7f::" providerId="AD" clId="Web-{9B1978EE-F07B-3CFF-3997-CF2B3A35A377}" dt="2023-09-11T06:00:37.845" v="5" actId="1076"/>
        <pc:sldMkLst>
          <pc:docMk/>
          <pc:sldMk cId="2812155833" sldId="283"/>
        </pc:sldMkLst>
        <pc:picChg chg="mod">
          <ac:chgData name="Guest User" userId="S::urn:spo:anon#133917bf202eb5662a59c33c974c07e3111b9ca60ec310548df6f62b25c04e7f::" providerId="AD" clId="Web-{9B1978EE-F07B-3CFF-3997-CF2B3A35A377}" dt="2023-09-11T06:00:37.845" v="5" actId="1076"/>
          <ac:picMkLst>
            <pc:docMk/>
            <pc:sldMk cId="2812155833" sldId="283"/>
            <ac:picMk id="7" creationId="{1F22DCBA-A2EB-B9D7-EC00-2C46BCA5408E}"/>
          </ac:picMkLst>
        </pc:picChg>
      </pc:sldChg>
      <pc:sldChg chg="addSp delSp modSp new mod modTransition setBg">
        <pc:chgData name="Guest User" userId="S::urn:spo:anon#133917bf202eb5662a59c33c974c07e3111b9ca60ec310548df6f62b25c04e7f::" providerId="AD" clId="Web-{9B1978EE-F07B-3CFF-3997-CF2B3A35A377}" dt="2023-09-11T06:13:20.129" v="303"/>
        <pc:sldMkLst>
          <pc:docMk/>
          <pc:sldMk cId="1621150538" sldId="285"/>
        </pc:sldMkLst>
        <pc:spChg chg="del">
          <ac:chgData name="Guest User" userId="S::urn:spo:anon#133917bf202eb5662a59c33c974c07e3111b9ca60ec310548df6f62b25c04e7f::" providerId="AD" clId="Web-{9B1978EE-F07B-3CFF-3997-CF2B3A35A377}" dt="2023-09-11T06:00:14.704" v="1"/>
          <ac:spMkLst>
            <pc:docMk/>
            <pc:sldMk cId="1621150538" sldId="285"/>
            <ac:spMk id="2" creationId="{37DDEE97-83F3-7F17-B301-FD52A7771573}"/>
          </ac:spMkLst>
        </pc:spChg>
        <pc:spChg chg="del">
          <ac:chgData name="Guest User" userId="S::urn:spo:anon#133917bf202eb5662a59c33c974c07e3111b9ca60ec310548df6f62b25c04e7f::" providerId="AD" clId="Web-{9B1978EE-F07B-3CFF-3997-CF2B3A35A377}" dt="2023-09-11T06:00:17.954" v="2"/>
          <ac:spMkLst>
            <pc:docMk/>
            <pc:sldMk cId="1621150538" sldId="285"/>
            <ac:spMk id="3" creationId="{21348B2F-87A1-D66D-5C87-A2417866AD83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6" creationId="{BA6C6E0C-27E8-6808-27C7-976E61BD1918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7" creationId="{71BA9E5F-60D7-3F69-6B59-8DD765B6BA55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12" creationId="{C4285719-470E-454C-AF62-8323075F1F5B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14" creationId="{CD9FE4EF-C4D8-49A0-B2FF-81D8DB7D8A24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16" creationId="{4300840D-0A0B-4512-BACA-B439D5B9C57C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18" creationId="{D2B78728-A580-49A7-84F9-6EF6F583ADE0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20" creationId="{38FAA1A1-D861-433F-88FA-1E9D6FD31D11}"/>
          </ac:spMkLst>
        </pc:spChg>
        <pc:spChg chg="add">
          <ac:chgData name="Guest User" userId="S::urn:spo:anon#133917bf202eb5662a59c33c974c07e3111b9ca60ec310548df6f62b25c04e7f::" providerId="AD" clId="Web-{9B1978EE-F07B-3CFF-3997-CF2B3A35A377}" dt="2023-09-11T06:04:38.241" v="166"/>
          <ac:spMkLst>
            <pc:docMk/>
            <pc:sldMk cId="1621150538" sldId="285"/>
            <ac:spMk id="22" creationId="{8D71EDA1-87BF-4D5D-AB79-F346FD19278A}"/>
          </ac:spMkLst>
        </pc:spChg>
        <pc:picChg chg="add mod ord">
          <ac:chgData name="Guest User" userId="S::urn:spo:anon#133917bf202eb5662a59c33c974c07e3111b9ca60ec310548df6f62b25c04e7f::" providerId="AD" clId="Web-{9B1978EE-F07B-3CFF-3997-CF2B3A35A377}" dt="2023-09-11T06:04:38.241" v="166"/>
          <ac:picMkLst>
            <pc:docMk/>
            <pc:sldMk cId="1621150538" sldId="285"/>
            <ac:picMk id="5" creationId="{6C444B08-A8F8-9C9B-86AF-AAB99D030DA8}"/>
          </ac:picMkLst>
        </pc:picChg>
      </pc:sldChg>
      <pc:sldChg chg="add del replId">
        <pc:chgData name="Guest User" userId="S::urn:spo:anon#133917bf202eb5662a59c33c974c07e3111b9ca60ec310548df6f62b25c04e7f::" providerId="AD" clId="Web-{9B1978EE-F07B-3CFF-3997-CF2B3A35A377}" dt="2023-09-11T06:00:34.923" v="4"/>
        <pc:sldMkLst>
          <pc:docMk/>
          <pc:sldMk cId="161230153" sldId="286"/>
        </pc:sldMkLst>
      </pc:sldChg>
      <pc:sldChg chg="addSp delSp modSp new mod modTransition setBg">
        <pc:chgData name="Guest User" userId="S::urn:spo:anon#133917bf202eb5662a59c33c974c07e3111b9ca60ec310548df6f62b25c04e7f::" providerId="AD" clId="Web-{9B1978EE-F07B-3CFF-3997-CF2B3A35A377}" dt="2023-09-11T06:13:15.879" v="302"/>
        <pc:sldMkLst>
          <pc:docMk/>
          <pc:sldMk cId="2652653778" sldId="286"/>
        </pc:sldMkLst>
        <pc:spChg chg="del">
          <ac:chgData name="Guest User" userId="S::urn:spo:anon#133917bf202eb5662a59c33c974c07e3111b9ca60ec310548df6f62b25c04e7f::" providerId="AD" clId="Web-{9B1978EE-F07B-3CFF-3997-CF2B3A35A377}" dt="2023-09-11T06:06:08.915" v="168"/>
          <ac:spMkLst>
            <pc:docMk/>
            <pc:sldMk cId="2652653778" sldId="286"/>
            <ac:spMk id="2" creationId="{B5F17F1B-5187-B5F6-C7BE-26541A031612}"/>
          </ac:spMkLst>
        </pc:spChg>
        <pc:spChg chg="del">
          <ac:chgData name="Guest User" userId="S::urn:spo:anon#133917bf202eb5662a59c33c974c07e3111b9ca60ec310548df6f62b25c04e7f::" providerId="AD" clId="Web-{9B1978EE-F07B-3CFF-3997-CF2B3A35A377}" dt="2023-09-11T06:06:12.962" v="169"/>
          <ac:spMkLst>
            <pc:docMk/>
            <pc:sldMk cId="2652653778" sldId="286"/>
            <ac:spMk id="3" creationId="{E189C7C1-7093-E8F8-2709-C33B3D5791E1}"/>
          </ac:spMkLst>
        </pc:spChg>
        <pc:spChg chg="add del mod">
          <ac:chgData name="Guest User" userId="S::urn:spo:anon#133917bf202eb5662a59c33c974c07e3111b9ca60ec310548df6f62b25c04e7f::" providerId="AD" clId="Web-{9B1978EE-F07B-3CFF-3997-CF2B3A35A377}" dt="2023-09-11T06:11:36.939" v="269"/>
          <ac:spMkLst>
            <pc:docMk/>
            <pc:sldMk cId="2652653778" sldId="286"/>
            <ac:spMk id="4" creationId="{00D34E4F-153A-2F3B-525F-6AF128B3E729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08:03.746" v="198" actId="1076"/>
          <ac:spMkLst>
            <pc:docMk/>
            <pc:sldMk cId="2652653778" sldId="286"/>
            <ac:spMk id="5" creationId="{C0990CBB-5B4A-1062-3924-75B803B5B60B}"/>
          </ac:spMkLst>
        </pc:spChg>
        <pc:spChg chg="add del">
          <ac:chgData name="Guest User" userId="S::urn:spo:anon#133917bf202eb5662a59c33c974c07e3111b9ca60ec310548df6f62b25c04e7f::" providerId="AD" clId="Web-{9B1978EE-F07B-3CFF-3997-CF2B3A35A377}" dt="2023-09-11T06:08:22.497" v="200"/>
          <ac:spMkLst>
            <pc:docMk/>
            <pc:sldMk cId="2652653778" sldId="286"/>
            <ac:spMk id="6" creationId="{F77CD792-2ACA-DD97-F381-E8CA0F293AEA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09:23.248" v="225" actId="1076"/>
          <ac:spMkLst>
            <pc:docMk/>
            <pc:sldMk cId="2652653778" sldId="286"/>
            <ac:spMk id="7" creationId="{4B0A42EF-DB62-1207-45AC-8767A9D35000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12:14.049" v="295" actId="1076"/>
          <ac:spMkLst>
            <pc:docMk/>
            <pc:sldMk cId="2652653778" sldId="286"/>
            <ac:spMk id="8" creationId="{DB840C1F-7608-D143-FA59-B2E9E7DACC5D}"/>
          </ac:spMkLst>
        </pc:spChg>
        <pc:spChg chg="add del mod">
          <ac:chgData name="Guest User" userId="S::urn:spo:anon#133917bf202eb5662a59c33c974c07e3111b9ca60ec310548df6f62b25c04e7f::" providerId="AD" clId="Web-{9B1978EE-F07B-3CFF-3997-CF2B3A35A377}" dt="2023-09-11T06:12:10.190" v="294" actId="1076"/>
          <ac:spMkLst>
            <pc:docMk/>
            <pc:sldMk cId="2652653778" sldId="286"/>
            <ac:spMk id="9" creationId="{E1EEF113-EF27-B369-0CF1-79A4C0E5CB64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11:15.110" v="260" actId="1076"/>
          <ac:spMkLst>
            <pc:docMk/>
            <pc:sldMk cId="2652653778" sldId="286"/>
            <ac:spMk id="10" creationId="{61F6F783-B7D1-2187-391B-28B027A58B04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12:15.049" v="296" actId="1076"/>
          <ac:spMkLst>
            <pc:docMk/>
            <pc:sldMk cId="2652653778" sldId="286"/>
            <ac:spMk id="11" creationId="{1BDEB34E-C07C-C3CB-7E30-06837EB21C57}"/>
          </ac:spMkLst>
        </pc:spChg>
        <pc:spChg chg="add mod">
          <ac:chgData name="Guest User" userId="S::urn:spo:anon#133917bf202eb5662a59c33c974c07e3111b9ca60ec310548df6f62b25c04e7f::" providerId="AD" clId="Web-{9B1978EE-F07B-3CFF-3997-CF2B3A35A377}" dt="2023-09-11T06:12:18.002" v="297" actId="1076"/>
          <ac:spMkLst>
            <pc:docMk/>
            <pc:sldMk cId="2652653778" sldId="286"/>
            <ac:spMk id="12" creationId="{17C000E9-8F74-BCBB-574D-0721A564A9F6}"/>
          </ac:spMkLst>
        </pc:spChg>
        <pc:picChg chg="add mod">
          <ac:chgData name="Guest User" userId="S::urn:spo:anon#133917bf202eb5662a59c33c974c07e3111b9ca60ec310548df6f62b25c04e7f::" providerId="AD" clId="Web-{9B1978EE-F07B-3CFF-3997-CF2B3A35A377}" dt="2023-09-11T06:13:07.629" v="301" actId="1076"/>
          <ac:picMkLst>
            <pc:docMk/>
            <pc:sldMk cId="2652653778" sldId="286"/>
            <ac:picMk id="14" creationId="{24B8BCD7-8D2E-3E17-0473-7981795C026A}"/>
          </ac:picMkLst>
        </pc:picChg>
      </pc:sldChg>
    </pc:docChg>
  </pc:docChgLst>
  <pc:docChgLst>
    <pc:chgData name="Guest User" userId="S::urn:spo:anon#133917bf202eb5662a59c33c974c07e3111b9ca60ec310548df6f62b25c04e7f::" providerId="AD" clId="Web-{F0DCD737-5B14-364E-7518-9A43608BB65F}"/>
    <pc:docChg chg="addSld modSld">
      <pc:chgData name="Guest User" userId="S::urn:spo:anon#133917bf202eb5662a59c33c974c07e3111b9ca60ec310548df6f62b25c04e7f::" providerId="AD" clId="Web-{F0DCD737-5B14-364E-7518-9A43608BB65F}" dt="2023-09-03T08:23:51.751" v="190" actId="20577"/>
      <pc:docMkLst>
        <pc:docMk/>
      </pc:docMkLst>
      <pc:sldChg chg="addSp delSp">
        <pc:chgData name="Guest User" userId="S::urn:spo:anon#133917bf202eb5662a59c33c974c07e3111b9ca60ec310548df6f62b25c04e7f::" providerId="AD" clId="Web-{F0DCD737-5B14-364E-7518-9A43608BB65F}" dt="2023-09-03T08:17:04.596" v="171"/>
        <pc:sldMkLst>
          <pc:docMk/>
          <pc:sldMk cId="3834691675" sldId="262"/>
        </pc:sldMkLst>
        <pc:spChg chg="topLvl">
          <ac:chgData name="Guest User" userId="S::urn:spo:anon#133917bf202eb5662a59c33c974c07e3111b9ca60ec310548df6f62b25c04e7f::" providerId="AD" clId="Web-{F0DCD737-5B14-364E-7518-9A43608BB65F}" dt="2023-09-03T08:17:04.596" v="171"/>
          <ac:spMkLst>
            <pc:docMk/>
            <pc:sldMk cId="3834691675" sldId="262"/>
            <ac:spMk id="18" creationId="{C1796535-F6D6-09BD-A060-55AB2AA1F36F}"/>
          </ac:spMkLst>
        </pc:spChg>
        <pc:spChg chg="topLvl">
          <ac:chgData name="Guest User" userId="S::urn:spo:anon#133917bf202eb5662a59c33c974c07e3111b9ca60ec310548df6f62b25c04e7f::" providerId="AD" clId="Web-{F0DCD737-5B14-364E-7518-9A43608BB65F}" dt="2023-09-03T08:17:04.596" v="171"/>
          <ac:spMkLst>
            <pc:docMk/>
            <pc:sldMk cId="3834691675" sldId="262"/>
            <ac:spMk id="19" creationId="{A1F7E336-48BB-3E8C-BE50-AE85A8F11745}"/>
          </ac:spMkLst>
        </pc:spChg>
        <pc:grpChg chg="add del">
          <ac:chgData name="Guest User" userId="S::urn:spo:anon#133917bf202eb5662a59c33c974c07e3111b9ca60ec310548df6f62b25c04e7f::" providerId="AD" clId="Web-{F0DCD737-5B14-364E-7518-9A43608BB65F}" dt="2023-09-03T08:17:04.596" v="171"/>
          <ac:grpSpMkLst>
            <pc:docMk/>
            <pc:sldMk cId="3834691675" sldId="262"/>
            <ac:grpSpMk id="2" creationId="{CD309F74-621A-C11C-890C-0DE585D55BE2}"/>
          </ac:grpSpMkLst>
        </pc:grpChg>
      </pc:sldChg>
      <pc:sldChg chg="modSp">
        <pc:chgData name="Guest User" userId="S::urn:spo:anon#133917bf202eb5662a59c33c974c07e3111b9ca60ec310548df6f62b25c04e7f::" providerId="AD" clId="Web-{F0DCD737-5B14-364E-7518-9A43608BB65F}" dt="2023-09-03T08:21:03.120" v="181" actId="1076"/>
        <pc:sldMkLst>
          <pc:docMk/>
          <pc:sldMk cId="2720865242" sldId="272"/>
        </pc:sldMkLst>
        <pc:spChg chg="mod">
          <ac:chgData name="Guest User" userId="S::urn:spo:anon#133917bf202eb5662a59c33c974c07e3111b9ca60ec310548df6f62b25c04e7f::" providerId="AD" clId="Web-{F0DCD737-5B14-364E-7518-9A43608BB65F}" dt="2023-09-03T08:21:03.120" v="181" actId="1076"/>
          <ac:spMkLst>
            <pc:docMk/>
            <pc:sldMk cId="2720865242" sldId="272"/>
            <ac:spMk id="7" creationId="{64625A9E-122F-44A3-03A8-96A5B669EE43}"/>
          </ac:spMkLst>
        </pc:spChg>
      </pc:sldChg>
      <pc:sldChg chg="modSp">
        <pc:chgData name="Guest User" userId="S::urn:spo:anon#133917bf202eb5662a59c33c974c07e3111b9ca60ec310548df6f62b25c04e7f::" providerId="AD" clId="Web-{F0DCD737-5B14-364E-7518-9A43608BB65F}" dt="2023-09-03T08:15:22.827" v="169" actId="20577"/>
        <pc:sldMkLst>
          <pc:docMk/>
          <pc:sldMk cId="13312168" sldId="276"/>
        </pc:sldMkLst>
        <pc:spChg chg="mod">
          <ac:chgData name="Guest User" userId="S::urn:spo:anon#133917bf202eb5662a59c33c974c07e3111b9ca60ec310548df6f62b25c04e7f::" providerId="AD" clId="Web-{F0DCD737-5B14-364E-7518-9A43608BB65F}" dt="2023-09-03T08:15:22.827" v="169" actId="20577"/>
          <ac:spMkLst>
            <pc:docMk/>
            <pc:sldMk cId="13312168" sldId="276"/>
            <ac:spMk id="11" creationId="{8A49093A-A9D3-DCE5-FA17-AD48CF843803}"/>
          </ac:spMkLst>
        </pc:spChg>
      </pc:sldChg>
      <pc:sldChg chg="modSp">
        <pc:chgData name="Guest User" userId="S::urn:spo:anon#133917bf202eb5662a59c33c974c07e3111b9ca60ec310548df6f62b25c04e7f::" providerId="AD" clId="Web-{F0DCD737-5B14-364E-7518-9A43608BB65F}" dt="2023-09-03T08:12:45.728" v="164" actId="1076"/>
        <pc:sldMkLst>
          <pc:docMk/>
          <pc:sldMk cId="4084097266" sldId="278"/>
        </pc:sldMkLst>
        <pc:spChg chg="mod">
          <ac:chgData name="Guest User" userId="S::urn:spo:anon#133917bf202eb5662a59c33c974c07e3111b9ca60ec310548df6f62b25c04e7f::" providerId="AD" clId="Web-{F0DCD737-5B14-364E-7518-9A43608BB65F}" dt="2023-09-03T08:08:36.954" v="38" actId="1076"/>
          <ac:spMkLst>
            <pc:docMk/>
            <pc:sldMk cId="4084097266" sldId="278"/>
            <ac:spMk id="6" creationId="{F6B2D872-E0A8-038A-0354-2F4ACFE1AE18}"/>
          </ac:spMkLst>
        </pc:spChg>
        <pc:picChg chg="mod">
          <ac:chgData name="Guest User" userId="S::urn:spo:anon#133917bf202eb5662a59c33c974c07e3111b9ca60ec310548df6f62b25c04e7f::" providerId="AD" clId="Web-{F0DCD737-5B14-364E-7518-9A43608BB65F}" dt="2023-09-03T08:12:45.728" v="164" actId="1076"/>
          <ac:picMkLst>
            <pc:docMk/>
            <pc:sldMk cId="4084097266" sldId="278"/>
            <ac:picMk id="10" creationId="{BE12A320-423C-032A-E936-BD0DCE1C31CA}"/>
          </ac:picMkLst>
        </pc:picChg>
      </pc:sldChg>
      <pc:sldChg chg="delSp modSp add replId">
        <pc:chgData name="Guest User" userId="S::urn:spo:anon#133917bf202eb5662a59c33c974c07e3111b9ca60ec310548df6f62b25c04e7f::" providerId="AD" clId="Web-{F0DCD737-5B14-364E-7518-9A43608BB65F}" dt="2023-09-03T08:23:51.751" v="190" actId="20577"/>
        <pc:sldMkLst>
          <pc:docMk/>
          <pc:sldMk cId="1957301150" sldId="280"/>
        </pc:sldMkLst>
        <pc:spChg chg="mod">
          <ac:chgData name="Guest User" userId="S::urn:spo:anon#133917bf202eb5662a59c33c974c07e3111b9ca60ec310548df6f62b25c04e7f::" providerId="AD" clId="Web-{F0DCD737-5B14-364E-7518-9A43608BB65F}" dt="2023-09-03T08:12:24.102" v="161" actId="20577"/>
          <ac:spMkLst>
            <pc:docMk/>
            <pc:sldMk cId="1957301150" sldId="280"/>
            <ac:spMk id="3" creationId="{083A05FA-F049-E8D9-46C0-6D18030FC980}"/>
          </ac:spMkLst>
        </pc:spChg>
        <pc:spChg chg="mod">
          <ac:chgData name="Guest User" userId="S::urn:spo:anon#133917bf202eb5662a59c33c974c07e3111b9ca60ec310548df6f62b25c04e7f::" providerId="AD" clId="Web-{F0DCD737-5B14-364E-7518-9A43608BB65F}" dt="2023-09-03T08:21:15.636" v="185" actId="1076"/>
          <ac:spMkLst>
            <pc:docMk/>
            <pc:sldMk cId="1957301150" sldId="280"/>
            <ac:spMk id="5" creationId="{D1351361-1364-F9C3-D8D3-65127563486F}"/>
          </ac:spMkLst>
        </pc:spChg>
        <pc:spChg chg="mod">
          <ac:chgData name="Guest User" userId="S::urn:spo:anon#133917bf202eb5662a59c33c974c07e3111b9ca60ec310548df6f62b25c04e7f::" providerId="AD" clId="Web-{F0DCD737-5B14-364E-7518-9A43608BB65F}" dt="2023-09-03T08:23:51.751" v="190" actId="20577"/>
          <ac:spMkLst>
            <pc:docMk/>
            <pc:sldMk cId="1957301150" sldId="280"/>
            <ac:spMk id="7" creationId="{64625A9E-122F-44A3-03A8-96A5B669EE43}"/>
          </ac:spMkLst>
        </pc:spChg>
        <pc:picChg chg="del">
          <ac:chgData name="Guest User" userId="S::urn:spo:anon#133917bf202eb5662a59c33c974c07e3111b9ca60ec310548df6f62b25c04e7f::" providerId="AD" clId="Web-{F0DCD737-5B14-364E-7518-9A43608BB65F}" dt="2023-09-03T08:09:13.846" v="61"/>
          <ac:picMkLst>
            <pc:docMk/>
            <pc:sldMk cId="1957301150" sldId="280"/>
            <ac:picMk id="2" creationId="{77B940B3-A021-BD87-33E8-B41B900A8E5B}"/>
          </ac:picMkLst>
        </pc:picChg>
        <pc:picChg chg="mod">
          <ac:chgData name="Guest User" userId="S::urn:spo:anon#133917bf202eb5662a59c33c974c07e3111b9ca60ec310548df6f62b25c04e7f::" providerId="AD" clId="Web-{F0DCD737-5B14-364E-7518-9A43608BB65F}" dt="2023-09-03T08:12:33.103" v="162" actId="1076"/>
          <ac:picMkLst>
            <pc:docMk/>
            <pc:sldMk cId="1957301150" sldId="280"/>
            <ac:picMk id="10" creationId="{BE12A320-423C-032A-E936-BD0DCE1C31CA}"/>
          </ac:picMkLst>
        </pc:picChg>
      </pc:sldChg>
    </pc:docChg>
  </pc:docChgLst>
  <pc:docChgLst>
    <pc:chgData name="Guest User" userId="S::urn:spo:anon#133917bf202eb5662a59c33c974c07e3111b9ca60ec310548df6f62b25c04e7f::" providerId="AD" clId="Web-{575ED4CA-094C-43C6-93E9-00732B6A31B7}"/>
    <pc:docChg chg="addSld modSld sldOrd">
      <pc:chgData name="Guest User" userId="S::urn:spo:anon#133917bf202eb5662a59c33c974c07e3111b9ca60ec310548df6f62b25c04e7f::" providerId="AD" clId="Web-{575ED4CA-094C-43C6-93E9-00732B6A31B7}" dt="2023-09-04T07:09:50.114" v="525" actId="1076"/>
      <pc:docMkLst>
        <pc:docMk/>
      </pc:docMkLst>
      <pc:sldChg chg="modSp">
        <pc:chgData name="Guest User" userId="S::urn:spo:anon#133917bf202eb5662a59c33c974c07e3111b9ca60ec310548df6f62b25c04e7f::" providerId="AD" clId="Web-{575ED4CA-094C-43C6-93E9-00732B6A31B7}" dt="2023-09-04T07:08:37.847" v="520" actId="1076"/>
        <pc:sldMkLst>
          <pc:docMk/>
          <pc:sldMk cId="131144208" sldId="271"/>
        </pc:sldMkLst>
        <pc:grpChg chg="mod">
          <ac:chgData name="Guest User" userId="S::urn:spo:anon#133917bf202eb5662a59c33c974c07e3111b9ca60ec310548df6f62b25c04e7f::" providerId="AD" clId="Web-{575ED4CA-094C-43C6-93E9-00732B6A31B7}" dt="2023-09-04T07:08:29.128" v="517" actId="1076"/>
          <ac:grpSpMkLst>
            <pc:docMk/>
            <pc:sldMk cId="131144208" sldId="271"/>
            <ac:grpSpMk id="10" creationId="{66033B06-01FA-208A-60E5-F8BB0EF26DDC}"/>
          </ac:grpSpMkLst>
        </pc:grpChg>
        <pc:picChg chg="mod">
          <ac:chgData name="Guest User" userId="S::urn:spo:anon#133917bf202eb5662a59c33c974c07e3111b9ca60ec310548df6f62b25c04e7f::" providerId="AD" clId="Web-{575ED4CA-094C-43C6-93E9-00732B6A31B7}" dt="2023-09-04T07:08:37.847" v="520" actId="1076"/>
          <ac:picMkLst>
            <pc:docMk/>
            <pc:sldMk cId="131144208" sldId="271"/>
            <ac:picMk id="2" creationId="{E45A06B7-FBFC-FDA6-197C-551A210F4CB4}"/>
          </ac:picMkLst>
        </pc:picChg>
        <pc:picChg chg="mod">
          <ac:chgData name="Guest User" userId="S::urn:spo:anon#133917bf202eb5662a59c33c974c07e3111b9ca60ec310548df6f62b25c04e7f::" providerId="AD" clId="Web-{575ED4CA-094C-43C6-93E9-00732B6A31B7}" dt="2023-09-04T07:08:30.628" v="519" actId="688"/>
          <ac:picMkLst>
            <pc:docMk/>
            <pc:sldMk cId="131144208" sldId="271"/>
            <ac:picMk id="4" creationId="{C78494DD-0838-0968-1AD9-B5E6680C37FB}"/>
          </ac:picMkLst>
        </pc:picChg>
        <pc:picChg chg="mod">
          <ac:chgData name="Guest User" userId="S::urn:spo:anon#133917bf202eb5662a59c33c974c07e3111b9ca60ec310548df6f62b25c04e7f::" providerId="AD" clId="Web-{575ED4CA-094C-43C6-93E9-00732B6A31B7}" dt="2023-09-04T06:02:36.231" v="3" actId="1076"/>
          <ac:picMkLst>
            <pc:docMk/>
            <pc:sldMk cId="131144208" sldId="271"/>
            <ac:picMk id="5" creationId="{0497A81F-5347-4667-2D77-8F324B33D887}"/>
          </ac:picMkLst>
        </pc:picChg>
      </pc:sldChg>
      <pc:sldChg chg="modSp">
        <pc:chgData name="Guest User" userId="S::urn:spo:anon#133917bf202eb5662a59c33c974c07e3111b9ca60ec310548df6f62b25c04e7f::" providerId="AD" clId="Web-{575ED4CA-094C-43C6-93E9-00732B6A31B7}" dt="2023-09-04T07:03:27.122" v="516" actId="1076"/>
        <pc:sldMkLst>
          <pc:docMk/>
          <pc:sldMk cId="2720865242" sldId="272"/>
        </pc:sldMkLst>
        <pc:picChg chg="mod">
          <ac:chgData name="Guest User" userId="S::urn:spo:anon#133917bf202eb5662a59c33c974c07e3111b9ca60ec310548df6f62b25c04e7f::" providerId="AD" clId="Web-{575ED4CA-094C-43C6-93E9-00732B6A31B7}" dt="2023-09-04T07:03:27.122" v="516" actId="1076"/>
          <ac:picMkLst>
            <pc:docMk/>
            <pc:sldMk cId="2720865242" sldId="272"/>
            <ac:picMk id="11" creationId="{8AC89A9E-F1EC-7594-8714-7E3573AE10D5}"/>
          </ac:picMkLst>
        </pc:picChg>
      </pc:sldChg>
      <pc:sldChg chg="modSp">
        <pc:chgData name="Guest User" userId="S::urn:spo:anon#133917bf202eb5662a59c33c974c07e3111b9ca60ec310548df6f62b25c04e7f::" providerId="AD" clId="Web-{575ED4CA-094C-43C6-93E9-00732B6A31B7}" dt="2023-09-04T05:49:57.730" v="0" actId="1076"/>
        <pc:sldMkLst>
          <pc:docMk/>
          <pc:sldMk cId="614440473" sldId="273"/>
        </pc:sldMkLst>
        <pc:picChg chg="mod">
          <ac:chgData name="Guest User" userId="S::urn:spo:anon#133917bf202eb5662a59c33c974c07e3111b9ca60ec310548df6f62b25c04e7f::" providerId="AD" clId="Web-{575ED4CA-094C-43C6-93E9-00732B6A31B7}" dt="2023-09-04T05:49:57.730" v="0" actId="1076"/>
          <ac:picMkLst>
            <pc:docMk/>
            <pc:sldMk cId="614440473" sldId="273"/>
            <ac:picMk id="2" creationId="{BF67F614-90AB-FA11-4A49-90BA2284E64A}"/>
          </ac:picMkLst>
        </pc:picChg>
      </pc:sldChg>
      <pc:sldChg chg="addSp delSp modSp new mod ord modTransition setBg">
        <pc:chgData name="Guest User" userId="S::urn:spo:anon#133917bf202eb5662a59c33c974c07e3111b9ca60ec310548df6f62b25c04e7f::" providerId="AD" clId="Web-{575ED4CA-094C-43C6-93E9-00732B6A31B7}" dt="2023-09-04T07:01:17.431" v="508"/>
        <pc:sldMkLst>
          <pc:docMk/>
          <pc:sldMk cId="3838340337" sldId="281"/>
        </pc:sldMkLst>
        <pc:spChg chg="del">
          <ac:chgData name="Guest User" userId="S::urn:spo:anon#133917bf202eb5662a59c33c974c07e3111b9ca60ec310548df6f62b25c04e7f::" providerId="AD" clId="Web-{575ED4CA-094C-43C6-93E9-00732B6A31B7}" dt="2023-09-04T06:15:51.779" v="6"/>
          <ac:spMkLst>
            <pc:docMk/>
            <pc:sldMk cId="3838340337" sldId="281"/>
            <ac:spMk id="2" creationId="{FB663F80-D7FF-F598-4686-275E648C8620}"/>
          </ac:spMkLst>
        </pc:spChg>
        <pc:spChg chg="del">
          <ac:chgData name="Guest User" userId="S::urn:spo:anon#133917bf202eb5662a59c33c974c07e3111b9ca60ec310548df6f62b25c04e7f::" providerId="AD" clId="Web-{575ED4CA-094C-43C6-93E9-00732B6A31B7}" dt="2023-09-04T06:15:57.311" v="7"/>
          <ac:spMkLst>
            <pc:docMk/>
            <pc:sldMk cId="3838340337" sldId="281"/>
            <ac:spMk id="3" creationId="{631FF922-5E82-8B43-9DEC-80AEB9320F5F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38:04.573" v="142" actId="20577"/>
          <ac:spMkLst>
            <pc:docMk/>
            <pc:sldMk cId="3838340337" sldId="281"/>
            <ac:spMk id="6" creationId="{A199647D-738A-46EA-B84C-041ECC7AFAB0}"/>
          </ac:spMkLst>
        </pc:spChg>
        <pc:spChg chg="add del mod">
          <ac:chgData name="Guest User" userId="S::urn:spo:anon#133917bf202eb5662a59c33c974c07e3111b9ca60ec310548df6f62b25c04e7f::" providerId="AD" clId="Web-{575ED4CA-094C-43C6-93E9-00732B6A31B7}" dt="2023-09-04T06:35:14.773" v="97"/>
          <ac:spMkLst>
            <pc:docMk/>
            <pc:sldMk cId="3838340337" sldId="281"/>
            <ac:spMk id="7" creationId="{F4212600-B7E1-0E34-FF12-6CF3DA9FA248}"/>
          </ac:spMkLst>
        </pc:spChg>
        <pc:spChg chg="add del mod">
          <ac:chgData name="Guest User" userId="S::urn:spo:anon#133917bf202eb5662a59c33c974c07e3111b9ca60ec310548df6f62b25c04e7f::" providerId="AD" clId="Web-{575ED4CA-094C-43C6-93E9-00732B6A31B7}" dt="2023-09-04T06:32:22.332" v="64"/>
          <ac:spMkLst>
            <pc:docMk/>
            <pc:sldMk cId="3838340337" sldId="281"/>
            <ac:spMk id="8" creationId="{D7692B62-4D46-D414-FC48-FE89122C8168}"/>
          </ac:spMkLst>
        </pc:spChg>
        <pc:spChg chg="add del mod">
          <ac:chgData name="Guest User" userId="S::urn:spo:anon#133917bf202eb5662a59c33c974c07e3111b9ca60ec310548df6f62b25c04e7f::" providerId="AD" clId="Web-{575ED4CA-094C-43C6-93E9-00732B6A31B7}" dt="2023-09-04T06:32:34.348" v="66"/>
          <ac:spMkLst>
            <pc:docMk/>
            <pc:sldMk cId="3838340337" sldId="281"/>
            <ac:spMk id="9" creationId="{0672E588-580B-BF9E-4AAA-74673FCAC0DF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38:19.949" v="147" actId="20577"/>
          <ac:spMkLst>
            <pc:docMk/>
            <pc:sldMk cId="3838340337" sldId="281"/>
            <ac:spMk id="10" creationId="{36CA56CF-6534-EE45-E4D3-70797BAF76F2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15" creationId="{1CD81A2A-6ED4-4EF4-A14C-912D31E14800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17" creationId="{1661932C-CA15-4E17-B115-FAE7CBEE4789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19" creationId="{8590ADD5-9383-4D3D-9047-3DA2593CCB5D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21" creationId="{DABE3E45-88CF-45D8-8D40-C773324D93F6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25" creationId="{B91ECDA9-56DC-4270-8F33-01C5637B8CEB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27" creationId="{75F47824-961D-465D-84F9-EAE11BC6173B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36:41.869" v="119"/>
          <ac:spMkLst>
            <pc:docMk/>
            <pc:sldMk cId="3838340337" sldId="281"/>
            <ac:spMk id="29" creationId="{FEC9DA3E-C1D7-472D-B7C0-F71AE41FBA23}"/>
          </ac:spMkLst>
        </pc:spChg>
        <pc:picChg chg="add mod ord">
          <ac:chgData name="Guest User" userId="S::urn:spo:anon#133917bf202eb5662a59c33c974c07e3111b9ca60ec310548df6f62b25c04e7f::" providerId="AD" clId="Web-{575ED4CA-094C-43C6-93E9-00732B6A31B7}" dt="2023-09-04T06:36:41.869" v="119"/>
          <ac:picMkLst>
            <pc:docMk/>
            <pc:sldMk cId="3838340337" sldId="281"/>
            <ac:picMk id="5" creationId="{06AB8543-0419-EF36-F8E4-033475917637}"/>
          </ac:picMkLst>
        </pc:picChg>
        <pc:cxnChg chg="add">
          <ac:chgData name="Guest User" userId="S::urn:spo:anon#133917bf202eb5662a59c33c974c07e3111b9ca60ec310548df6f62b25c04e7f::" providerId="AD" clId="Web-{575ED4CA-094C-43C6-93E9-00732B6A31B7}" dt="2023-09-04T06:36:41.869" v="119"/>
          <ac:cxnSpMkLst>
            <pc:docMk/>
            <pc:sldMk cId="3838340337" sldId="281"/>
            <ac:cxnSpMk id="23" creationId="{49CD1692-827B-4C8D-B4A1-134FD04CF45C}"/>
          </ac:cxnSpMkLst>
        </pc:cxnChg>
      </pc:sldChg>
      <pc:sldChg chg="addSp delSp modSp new mod ord modTransition setBg">
        <pc:chgData name="Guest User" userId="S::urn:spo:anon#133917bf202eb5662a59c33c974c07e3111b9ca60ec310548df6f62b25c04e7f::" providerId="AD" clId="Web-{575ED4CA-094C-43C6-93E9-00732B6A31B7}" dt="2023-09-04T07:09:50.114" v="525" actId="1076"/>
        <pc:sldMkLst>
          <pc:docMk/>
          <pc:sldMk cId="62900514" sldId="282"/>
        </pc:sldMkLst>
        <pc:spChg chg="del">
          <ac:chgData name="Guest User" userId="S::urn:spo:anon#133917bf202eb5662a59c33c974c07e3111b9ca60ec310548df6f62b25c04e7f::" providerId="AD" clId="Web-{575ED4CA-094C-43C6-93E9-00732B6A31B7}" dt="2023-09-04T06:38:33.246" v="149"/>
          <ac:spMkLst>
            <pc:docMk/>
            <pc:sldMk cId="62900514" sldId="282"/>
            <ac:spMk id="2" creationId="{AFB5D616-A5A4-2E5D-E715-927DC960283A}"/>
          </ac:spMkLst>
        </pc:spChg>
        <pc:spChg chg="del">
          <ac:chgData name="Guest User" userId="S::urn:spo:anon#133917bf202eb5662a59c33c974c07e3111b9ca60ec310548df6f62b25c04e7f::" providerId="AD" clId="Web-{575ED4CA-094C-43C6-93E9-00732B6A31B7}" dt="2023-09-04T06:38:36.324" v="150"/>
          <ac:spMkLst>
            <pc:docMk/>
            <pc:sldMk cId="62900514" sldId="282"/>
            <ac:spMk id="3" creationId="{80C2A067-221B-0A17-363E-DD8706610B3B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7:09:48.099" v="524" actId="1076"/>
          <ac:spMkLst>
            <pc:docMk/>
            <pc:sldMk cId="62900514" sldId="282"/>
            <ac:spMk id="4" creationId="{221FAFA6-1113-66DE-4422-8B70D529A695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46:02.927" v="249"/>
          <ac:spMkLst>
            <pc:docMk/>
            <pc:sldMk cId="62900514" sldId="282"/>
            <ac:spMk id="5" creationId="{68C68BE1-C1BA-9D28-B5E4-DAAE8B3EA20A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7:09:40.270" v="522" actId="1076"/>
          <ac:spMkLst>
            <pc:docMk/>
            <pc:sldMk cId="62900514" sldId="282"/>
            <ac:spMk id="6" creationId="{DD65BADD-7CE1-D8CB-41FA-ECAEE02F6148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7:09:43.958" v="523" actId="1076"/>
          <ac:spMkLst>
            <pc:docMk/>
            <pc:sldMk cId="62900514" sldId="282"/>
            <ac:spMk id="7" creationId="{612C45C7-FD09-2A41-FD09-212350670939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46:02.927" v="249"/>
          <ac:spMkLst>
            <pc:docMk/>
            <pc:sldMk cId="62900514" sldId="282"/>
            <ac:spMk id="14" creationId="{2D2B266D-3625-4584-A5C3-7D3F672CFF30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46:02.927" v="249"/>
          <ac:spMkLst>
            <pc:docMk/>
            <pc:sldMk cId="62900514" sldId="282"/>
            <ac:spMk id="16" creationId="{C463B99A-73EE-4FBB-B7C4-F9F9BCC25C65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46:02.927" v="249"/>
          <ac:spMkLst>
            <pc:docMk/>
            <pc:sldMk cId="62900514" sldId="282"/>
            <ac:spMk id="18" creationId="{A5D2A5D1-BA0D-47D3-B051-DA7743C46E28}"/>
          </ac:spMkLst>
        </pc:spChg>
        <pc:picChg chg="add mod">
          <ac:chgData name="Guest User" userId="S::urn:spo:anon#133917bf202eb5662a59c33c974c07e3111b9ca60ec310548df6f62b25c04e7f::" providerId="AD" clId="Web-{575ED4CA-094C-43C6-93E9-00732B6A31B7}" dt="2023-09-04T07:09:50.114" v="525" actId="1076"/>
          <ac:picMkLst>
            <pc:docMk/>
            <pc:sldMk cId="62900514" sldId="282"/>
            <ac:picMk id="9" creationId="{60D79DE1-9C8F-2472-DB4B-ABA98B5F5C70}"/>
          </ac:picMkLst>
        </pc:picChg>
      </pc:sldChg>
      <pc:sldChg chg="addSp delSp modSp new mod ord modTransition setBg">
        <pc:chgData name="Guest User" userId="S::urn:spo:anon#133917bf202eb5662a59c33c974c07e3111b9ca60ec310548df6f62b25c04e7f::" providerId="AD" clId="Web-{575ED4CA-094C-43C6-93E9-00732B6A31B7}" dt="2023-09-04T07:01:17.431" v="506"/>
        <pc:sldMkLst>
          <pc:docMk/>
          <pc:sldMk cId="2812155833" sldId="283"/>
        </pc:sldMkLst>
        <pc:spChg chg="del">
          <ac:chgData name="Guest User" userId="S::urn:spo:anon#133917bf202eb5662a59c33c974c07e3111b9ca60ec310548df6f62b25c04e7f::" providerId="AD" clId="Web-{575ED4CA-094C-43C6-93E9-00732B6A31B7}" dt="2023-09-04T06:46:17.881" v="251"/>
          <ac:spMkLst>
            <pc:docMk/>
            <pc:sldMk cId="2812155833" sldId="283"/>
            <ac:spMk id="2" creationId="{01964262-3C8E-8D62-3944-1342FE468386}"/>
          </ac:spMkLst>
        </pc:spChg>
        <pc:spChg chg="del">
          <ac:chgData name="Guest User" userId="S::urn:spo:anon#133917bf202eb5662a59c33c974c07e3111b9ca60ec310548df6f62b25c04e7f::" providerId="AD" clId="Web-{575ED4CA-094C-43C6-93E9-00732B6A31B7}" dt="2023-09-04T06:46:21.990" v="252"/>
          <ac:spMkLst>
            <pc:docMk/>
            <pc:sldMk cId="2812155833" sldId="283"/>
            <ac:spMk id="3" creationId="{B33AD737-A5DD-59B4-85B1-FA459BE1E499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51:15.168" v="319"/>
          <ac:spMkLst>
            <pc:docMk/>
            <pc:sldMk cId="2812155833" sldId="283"/>
            <ac:spMk id="4" creationId="{BD40253D-D4B7-CFCB-CC40-26F4EBA01F1E}"/>
          </ac:spMkLst>
        </pc:spChg>
        <pc:spChg chg="add mod ord">
          <ac:chgData name="Guest User" userId="S::urn:spo:anon#133917bf202eb5662a59c33c974c07e3111b9ca60ec310548df6f62b25c04e7f::" providerId="AD" clId="Web-{575ED4CA-094C-43C6-93E9-00732B6A31B7}" dt="2023-09-04T06:56:55.832" v="436" actId="20577"/>
          <ac:spMkLst>
            <pc:docMk/>
            <pc:sldMk cId="2812155833" sldId="283"/>
            <ac:spMk id="5" creationId="{E6DA4A0B-E587-21A5-15EF-57BCFDD8C21D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1:10.731" v="316"/>
          <ac:spMkLst>
            <pc:docMk/>
            <pc:sldMk cId="2812155833" sldId="283"/>
            <ac:spMk id="12" creationId="{A440A548-C0D4-4418-940E-EDC2F1D9A599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1:10.731" v="316"/>
          <ac:spMkLst>
            <pc:docMk/>
            <pc:sldMk cId="2812155833" sldId="283"/>
            <ac:spMk id="14" creationId="{E708B267-8CD2-4684-A57B-9F1070769203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1:15.153" v="318"/>
          <ac:spMkLst>
            <pc:docMk/>
            <pc:sldMk cId="2812155833" sldId="283"/>
            <ac:spMk id="21" creationId="{2EB492CD-616E-47F8-933B-5E2D952A0593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1:15.153" v="318"/>
          <ac:spMkLst>
            <pc:docMk/>
            <pc:sldMk cId="2812155833" sldId="283"/>
            <ac:spMk id="22" creationId="{59383CF9-23B5-4335-9B21-1791C4CF1C75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1:15.153" v="318"/>
          <ac:spMkLst>
            <pc:docMk/>
            <pc:sldMk cId="2812155833" sldId="283"/>
            <ac:spMk id="23" creationId="{0007FE00-9498-4706-B255-6437B0252C02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51:15.168" v="319"/>
          <ac:spMkLst>
            <pc:docMk/>
            <pc:sldMk cId="2812155833" sldId="283"/>
            <ac:spMk id="25" creationId="{EDDBB197-D710-4A4F-A9CA-FD2177498BE8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51:15.168" v="319"/>
          <ac:spMkLst>
            <pc:docMk/>
            <pc:sldMk cId="2812155833" sldId="283"/>
            <ac:spMk id="26" creationId="{975D1CFA-2CDB-4B64-BD9F-85744E8DA12F}"/>
          </ac:spMkLst>
        </pc:spChg>
        <pc:grpChg chg="add del">
          <ac:chgData name="Guest User" userId="S::urn:spo:anon#133917bf202eb5662a59c33c974c07e3111b9ca60ec310548df6f62b25c04e7f::" providerId="AD" clId="Web-{575ED4CA-094C-43C6-93E9-00732B6A31B7}" dt="2023-09-04T06:51:10.731" v="316"/>
          <ac:grpSpMkLst>
            <pc:docMk/>
            <pc:sldMk cId="2812155833" sldId="283"/>
            <ac:grpSpMk id="16" creationId="{41E5AB36-9328-47E9-95AD-E38AC1C0E18D}"/>
          </ac:grpSpMkLst>
        </pc:grpChg>
        <pc:grpChg chg="add">
          <ac:chgData name="Guest User" userId="S::urn:spo:anon#133917bf202eb5662a59c33c974c07e3111b9ca60ec310548df6f62b25c04e7f::" providerId="AD" clId="Web-{575ED4CA-094C-43C6-93E9-00732B6A31B7}" dt="2023-09-04T06:51:15.168" v="319"/>
          <ac:grpSpMkLst>
            <pc:docMk/>
            <pc:sldMk cId="2812155833" sldId="283"/>
            <ac:grpSpMk id="27" creationId="{25EE5136-01F1-466C-962D-BA9B4C6757AA}"/>
          </ac:grpSpMkLst>
        </pc:grpChg>
        <pc:picChg chg="add mod">
          <ac:chgData name="Guest User" userId="S::urn:spo:anon#133917bf202eb5662a59c33c974c07e3111b9ca60ec310548df6f62b25c04e7f::" providerId="AD" clId="Web-{575ED4CA-094C-43C6-93E9-00732B6A31B7}" dt="2023-09-04T06:51:15.168" v="319"/>
          <ac:picMkLst>
            <pc:docMk/>
            <pc:sldMk cId="2812155833" sldId="283"/>
            <ac:picMk id="7" creationId="{1F22DCBA-A2EB-B9D7-EC00-2C46BCA5408E}"/>
          </ac:picMkLst>
        </pc:picChg>
      </pc:sldChg>
      <pc:sldChg chg="addSp delSp modSp new mod ord modTransition setBg">
        <pc:chgData name="Guest User" userId="S::urn:spo:anon#133917bf202eb5662a59c33c974c07e3111b9ca60ec310548df6f62b25c04e7f::" providerId="AD" clId="Web-{575ED4CA-094C-43C6-93E9-00732B6A31B7}" dt="2023-09-04T07:01:34.025" v="515" actId="14100"/>
        <pc:sldMkLst>
          <pc:docMk/>
          <pc:sldMk cId="2833510210" sldId="284"/>
        </pc:sldMkLst>
        <pc:spChg chg="del">
          <ac:chgData name="Guest User" userId="S::urn:spo:anon#133917bf202eb5662a59c33c974c07e3111b9ca60ec310548df6f62b25c04e7f::" providerId="AD" clId="Web-{575ED4CA-094C-43C6-93E9-00732B6A31B7}" dt="2023-09-04T06:51:48.638" v="328"/>
          <ac:spMkLst>
            <pc:docMk/>
            <pc:sldMk cId="2833510210" sldId="284"/>
            <ac:spMk id="2" creationId="{CB6CA70E-38DF-41A3-43DC-890CDC2ED486}"/>
          </ac:spMkLst>
        </pc:spChg>
        <pc:spChg chg="del">
          <ac:chgData name="Guest User" userId="S::urn:spo:anon#133917bf202eb5662a59c33c974c07e3111b9ca60ec310548df6f62b25c04e7f::" providerId="AD" clId="Web-{575ED4CA-094C-43C6-93E9-00732B6A31B7}" dt="2023-09-04T06:51:51.654" v="329"/>
          <ac:spMkLst>
            <pc:docMk/>
            <pc:sldMk cId="2833510210" sldId="284"/>
            <ac:spMk id="3" creationId="{91AE10F5-A36D-EBA1-F2AE-7295E26657B0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4" creationId="{107BB674-FD9B-F633-7969-0304CCAC59E1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7" creationId="{87A0E217-5799-F4E3-78C0-B635F59F3B07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8" creationId="{1FD322F7-A965-5925-D4EF-624576CE71C9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9" creationId="{023E8906-5B94-E7A9-16C5-E4908D08E3AA}"/>
          </ac:spMkLst>
        </pc:spChg>
        <pc:spChg chg="add mod">
          <ac:chgData name="Guest User" userId="S::urn:spo:anon#133917bf202eb5662a59c33c974c07e3111b9ca60ec310548df6f62b25c04e7f::" providerId="AD" clId="Web-{575ED4CA-094C-43C6-93E9-00732B6A31B7}" dt="2023-09-04T07:01:34.025" v="515" actId="14100"/>
          <ac:spMkLst>
            <pc:docMk/>
            <pc:sldMk cId="2833510210" sldId="284"/>
            <ac:spMk id="10" creationId="{3A05E1AA-DABB-14B1-6803-398D0B786970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9:40.507" v="501"/>
          <ac:spMkLst>
            <pc:docMk/>
            <pc:sldMk cId="2833510210" sldId="284"/>
            <ac:spMk id="15" creationId="{B9FF99BD-075F-4761-A995-6FC574BD25EA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9:40.507" v="501"/>
          <ac:spMkLst>
            <pc:docMk/>
            <pc:sldMk cId="2833510210" sldId="284"/>
            <ac:spMk id="17" creationId="{A7B21A54-9BA3-4EA9-B460-5A829ADD9051}"/>
          </ac:spMkLst>
        </pc:spChg>
        <pc:spChg chg="add del">
          <ac:chgData name="Guest User" userId="S::urn:spo:anon#133917bf202eb5662a59c33c974c07e3111b9ca60ec310548df6f62b25c04e7f::" providerId="AD" clId="Web-{575ED4CA-094C-43C6-93E9-00732B6A31B7}" dt="2023-09-04T06:59:40.507" v="501"/>
          <ac:spMkLst>
            <pc:docMk/>
            <pc:sldMk cId="2833510210" sldId="284"/>
            <ac:spMk id="19" creationId="{6FA8F714-B9D8-488A-8CCA-E9948FF913A9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21" creationId="{2E80C965-DB6D-4F81-9E9E-B027384D0BD6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22" creationId="{86FF76B9-219D-4469-AF87-0236D29032F1}"/>
          </ac:spMkLst>
        </pc:spChg>
        <pc:spChg chg="add">
          <ac:chgData name="Guest User" userId="S::urn:spo:anon#133917bf202eb5662a59c33c974c07e3111b9ca60ec310548df6f62b25c04e7f::" providerId="AD" clId="Web-{575ED4CA-094C-43C6-93E9-00732B6A31B7}" dt="2023-09-04T06:59:40.523" v="502"/>
          <ac:spMkLst>
            <pc:docMk/>
            <pc:sldMk cId="2833510210" sldId="284"/>
            <ac:spMk id="23" creationId="{633C5E46-DAC5-4661-9C87-22B08E2A512F}"/>
          </ac:spMkLst>
        </pc:spChg>
        <pc:grpChg chg="add">
          <ac:chgData name="Guest User" userId="S::urn:spo:anon#133917bf202eb5662a59c33c974c07e3111b9ca60ec310548df6f62b25c04e7f::" providerId="AD" clId="Web-{575ED4CA-094C-43C6-93E9-00732B6A31B7}" dt="2023-09-04T06:59:40.523" v="502"/>
          <ac:grpSpMkLst>
            <pc:docMk/>
            <pc:sldMk cId="2833510210" sldId="284"/>
            <ac:grpSpMk id="24" creationId="{DB88BD78-87E1-424D-B479-C37D8E41B12E}"/>
          </ac:grpSpMkLst>
        </pc:grpChg>
        <pc:picChg chg="add mod">
          <ac:chgData name="Guest User" userId="S::urn:spo:anon#133917bf202eb5662a59c33c974c07e3111b9ca60ec310548df6f62b25c04e7f::" providerId="AD" clId="Web-{575ED4CA-094C-43C6-93E9-00732B6A31B7}" dt="2023-09-04T06:59:47.304" v="503" actId="1076"/>
          <ac:picMkLst>
            <pc:docMk/>
            <pc:sldMk cId="2833510210" sldId="284"/>
            <ac:picMk id="6" creationId="{804C93DC-264B-3D66-70AC-C3B4A1B1F694}"/>
          </ac:picMkLst>
        </pc:picChg>
      </pc:sldChg>
    </pc:docChg>
  </pc:docChgLst>
  <pc:docChgLst>
    <pc:chgData name="Guest User" userId="S::urn:spo:anon#133917bf202eb5662a59c33c974c07e3111b9ca60ec310548df6f62b25c04e7f::" providerId="AD" clId="Web-{C80E619D-5110-77D2-2F03-3F4A94230124}"/>
    <pc:docChg chg="addSld delSld modSld">
      <pc:chgData name="Guest User" userId="S::urn:spo:anon#133917bf202eb5662a59c33c974c07e3111b9ca60ec310548df6f62b25c04e7f::" providerId="AD" clId="Web-{C80E619D-5110-77D2-2F03-3F4A94230124}" dt="2023-09-03T02:35:30.363" v="23" actId="14100"/>
      <pc:docMkLst>
        <pc:docMk/>
      </pc:docMkLst>
      <pc:sldChg chg="addSp delSp modSp add del">
        <pc:chgData name="Guest User" userId="S::urn:spo:anon#133917bf202eb5662a59c33c974c07e3111b9ca60ec310548df6f62b25c04e7f::" providerId="AD" clId="Web-{C80E619D-5110-77D2-2F03-3F4A94230124}" dt="2023-09-03T02:35:30.363" v="23" actId="14100"/>
        <pc:sldMkLst>
          <pc:docMk/>
          <pc:sldMk cId="131144208" sldId="271"/>
        </pc:sldMkLst>
        <pc:grpChg chg="del">
          <ac:chgData name="Guest User" userId="S::urn:spo:anon#133917bf202eb5662a59c33c974c07e3111b9ca60ec310548df6f62b25c04e7f::" providerId="AD" clId="Web-{C80E619D-5110-77D2-2F03-3F4A94230124}" dt="2023-09-03T02:33:24.667" v="2"/>
          <ac:grpSpMkLst>
            <pc:docMk/>
            <pc:sldMk cId="131144208" sldId="271"/>
            <ac:grpSpMk id="11" creationId="{DA5A63E2-7E81-2309-77F2-E85F833A1907}"/>
          </ac:grpSpMkLst>
        </pc:grpChg>
        <pc:picChg chg="add mod modCrop">
          <ac:chgData name="Guest User" userId="S::urn:spo:anon#133917bf202eb5662a59c33c974c07e3111b9ca60ec310548df6f62b25c04e7f::" providerId="AD" clId="Web-{C80E619D-5110-77D2-2F03-3F4A94230124}" dt="2023-09-03T02:35:08.472" v="20" actId="14100"/>
          <ac:picMkLst>
            <pc:docMk/>
            <pc:sldMk cId="131144208" sldId="271"/>
            <ac:picMk id="2" creationId="{E45A06B7-FBFC-FDA6-197C-551A210F4CB4}"/>
          </ac:picMkLst>
        </pc:picChg>
        <pc:picChg chg="add mod">
          <ac:chgData name="Guest User" userId="S::urn:spo:anon#133917bf202eb5662a59c33c974c07e3111b9ca60ec310548df6f62b25c04e7f::" providerId="AD" clId="Web-{C80E619D-5110-77D2-2F03-3F4A94230124}" dt="2023-09-03T02:35:30.363" v="23" actId="14100"/>
          <ac:picMkLst>
            <pc:docMk/>
            <pc:sldMk cId="131144208" sldId="271"/>
            <ac:picMk id="3" creationId="{902A60C4-4776-7266-128F-F50C3899E8B0}"/>
          </ac:picMkLst>
        </pc:picChg>
        <pc:picChg chg="mod modCrop">
          <ac:chgData name="Guest User" userId="S::urn:spo:anon#133917bf202eb5662a59c33c974c07e3111b9ca60ec310548df6f62b25c04e7f::" providerId="AD" clId="Web-{C80E619D-5110-77D2-2F03-3F4A94230124}" dt="2023-09-03T02:34:17.939" v="10" actId="1076"/>
          <ac:picMkLst>
            <pc:docMk/>
            <pc:sldMk cId="131144208" sldId="271"/>
            <ac:picMk id="13" creationId="{86257021-D656-B257-E394-C2BAD5CD8546}"/>
          </ac:picMkLst>
        </pc:picChg>
      </pc:sldChg>
    </pc:docChg>
  </pc:docChgLst>
  <pc:docChgLst>
    <pc:chgData name="Guest User" userId="S::urn:spo:anon#133917bf202eb5662a59c33c974c07e3111b9ca60ec310548df6f62b25c04e7f::" providerId="AD" clId="Web-{DA6E3E67-E270-387A-BDB4-6E3A095B4635}"/>
    <pc:docChg chg="modSld">
      <pc:chgData name="Guest User" userId="S::urn:spo:anon#133917bf202eb5662a59c33c974c07e3111b9ca60ec310548df6f62b25c04e7f::" providerId="AD" clId="Web-{DA6E3E67-E270-387A-BDB4-6E3A095B4635}" dt="2023-09-10T08:39:32.354" v="76" actId="20577"/>
      <pc:docMkLst>
        <pc:docMk/>
      </pc:docMkLst>
      <pc:sldChg chg="modSp">
        <pc:chgData name="Guest User" userId="S::urn:spo:anon#133917bf202eb5662a59c33c974c07e3111b9ca60ec310548df6f62b25c04e7f::" providerId="AD" clId="Web-{DA6E3E67-E270-387A-BDB4-6E3A095B4635}" dt="2023-09-10T08:39:32.354" v="76" actId="20577"/>
        <pc:sldMkLst>
          <pc:docMk/>
          <pc:sldMk cId="2833510210" sldId="284"/>
        </pc:sldMkLst>
        <pc:spChg chg="mod">
          <ac:chgData name="Guest User" userId="S::urn:spo:anon#133917bf202eb5662a59c33c974c07e3111b9ca60ec310548df6f62b25c04e7f::" providerId="AD" clId="Web-{DA6E3E67-E270-387A-BDB4-6E3A095B4635}" dt="2023-09-10T08:39:26.354" v="74" actId="20577"/>
          <ac:spMkLst>
            <pc:docMk/>
            <pc:sldMk cId="2833510210" sldId="284"/>
            <ac:spMk id="9" creationId="{023E8906-5B94-E7A9-16C5-E4908D08E3AA}"/>
          </ac:spMkLst>
        </pc:spChg>
        <pc:spChg chg="mod">
          <ac:chgData name="Guest User" userId="S::urn:spo:anon#133917bf202eb5662a59c33c974c07e3111b9ca60ec310548df6f62b25c04e7f::" providerId="AD" clId="Web-{DA6E3E67-E270-387A-BDB4-6E3A095B4635}" dt="2023-09-10T08:39:32.354" v="76" actId="20577"/>
          <ac:spMkLst>
            <pc:docMk/>
            <pc:sldMk cId="2833510210" sldId="284"/>
            <ac:spMk id="10" creationId="{3A05E1AA-DABB-14B1-6803-398D0B786970}"/>
          </ac:spMkLst>
        </pc:spChg>
      </pc:sldChg>
    </pc:docChg>
  </pc:docChgLst>
  <pc:docChgLst>
    <pc:chgData name="Guest User" userId="S::urn:spo:anon#133917bf202eb5662a59c33c974c07e3111b9ca60ec310548df6f62b25c04e7f::" providerId="AD" clId="Web-{39F6F19A-F83F-2F75-692A-CAA5D16405A2}"/>
    <pc:docChg chg="modSld">
      <pc:chgData name="Guest User" userId="S::urn:spo:anon#133917bf202eb5662a59c33c974c07e3111b9ca60ec310548df6f62b25c04e7f::" providerId="AD" clId="Web-{39F6F19A-F83F-2F75-692A-CAA5D16405A2}" dt="2023-09-11T06:23:51.668" v="0"/>
      <pc:docMkLst>
        <pc:docMk/>
      </pc:docMkLst>
      <pc:sldChg chg="addSp delSp modSp">
        <pc:chgData name="Guest User" userId="S::urn:spo:anon#133917bf202eb5662a59c33c974c07e3111b9ca60ec310548df6f62b25c04e7f::" providerId="AD" clId="Web-{39F6F19A-F83F-2F75-692A-CAA5D16405A2}" dt="2023-09-11T06:23:51.668" v="0"/>
        <pc:sldMkLst>
          <pc:docMk/>
          <pc:sldMk cId="1621150538" sldId="285"/>
        </pc:sldMkLst>
        <pc:spChg chg="mod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6" creationId="{BA6C6E0C-27E8-6808-27C7-976E61BD1918}"/>
          </ac:spMkLst>
        </pc:spChg>
        <pc:spChg chg="mod ord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7" creationId="{71BA9E5F-60D7-3F69-6B59-8DD765B6BA55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12" creationId="{C4285719-470E-454C-AF62-8323075F1F5B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14" creationId="{CD9FE4EF-C4D8-49A0-B2FF-81D8DB7D8A24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16" creationId="{4300840D-0A0B-4512-BACA-B439D5B9C57C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18" creationId="{D2B78728-A580-49A7-84F9-6EF6F583ADE0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20" creationId="{38FAA1A1-D861-433F-88FA-1E9D6FD31D11}"/>
          </ac:spMkLst>
        </pc:spChg>
        <pc:spChg chg="del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22" creationId="{8D71EDA1-87BF-4D5D-AB79-F346FD19278A}"/>
          </ac:spMkLst>
        </pc:spChg>
        <pc:spChg chg="add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27" creationId="{327D73B4-9F5C-4A64-A179-51B9500CB8B5}"/>
          </ac:spMkLst>
        </pc:spChg>
        <pc:spChg chg="add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29" creationId="{C1F06963-6374-4B48-844F-071A9BAAAE02}"/>
          </ac:spMkLst>
        </pc:spChg>
        <pc:spChg chg="add">
          <ac:chgData name="Guest User" userId="S::urn:spo:anon#133917bf202eb5662a59c33c974c07e3111b9ca60ec310548df6f62b25c04e7f::" providerId="AD" clId="Web-{39F6F19A-F83F-2F75-692A-CAA5D16405A2}" dt="2023-09-11T06:23:51.668" v="0"/>
          <ac:spMkLst>
            <pc:docMk/>
            <pc:sldMk cId="1621150538" sldId="285"/>
            <ac:spMk id="35" creationId="{E3020543-B24B-4EC4-8FFC-8DD88EEA91A8}"/>
          </ac:spMkLst>
        </pc:spChg>
        <pc:grpChg chg="add">
          <ac:chgData name="Guest User" userId="S::urn:spo:anon#133917bf202eb5662a59c33c974c07e3111b9ca60ec310548df6f62b25c04e7f::" providerId="AD" clId="Web-{39F6F19A-F83F-2F75-692A-CAA5D16405A2}" dt="2023-09-11T06:23:51.668" v="0"/>
          <ac:grpSpMkLst>
            <pc:docMk/>
            <pc:sldMk cId="1621150538" sldId="285"/>
            <ac:grpSpMk id="31" creationId="{5614C7C0-FA1D-4105-8345-1DF76F9870A8}"/>
          </ac:grpSpMkLst>
        </pc:grpChg>
        <pc:picChg chg="mod">
          <ac:chgData name="Guest User" userId="S::urn:spo:anon#133917bf202eb5662a59c33c974c07e3111b9ca60ec310548df6f62b25c04e7f::" providerId="AD" clId="Web-{39F6F19A-F83F-2F75-692A-CAA5D16405A2}" dt="2023-09-11T06:23:51.668" v="0"/>
          <ac:picMkLst>
            <pc:docMk/>
            <pc:sldMk cId="1621150538" sldId="285"/>
            <ac:picMk id="5" creationId="{6C444B08-A8F8-9C9B-86AF-AAB99D030DA8}"/>
          </ac:picMkLst>
        </pc:picChg>
        <pc:cxnChg chg="add">
          <ac:chgData name="Guest User" userId="S::urn:spo:anon#133917bf202eb5662a59c33c974c07e3111b9ca60ec310548df6f62b25c04e7f::" providerId="AD" clId="Web-{39F6F19A-F83F-2F75-692A-CAA5D16405A2}" dt="2023-09-11T06:23:51.668" v="0"/>
          <ac:cxnSpMkLst>
            <pc:docMk/>
            <pc:sldMk cId="1621150538" sldId="285"/>
            <ac:cxnSpMk id="37" creationId="{C49DA8F6-BCC1-4447-B54C-57856834B9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033B06-01FA-208A-60E5-F8BB0EF26DDC}"/>
              </a:ext>
            </a:extLst>
          </p:cNvPr>
          <p:cNvGrpSpPr/>
          <p:nvPr/>
        </p:nvGrpSpPr>
        <p:grpSpPr>
          <a:xfrm>
            <a:off x="99851" y="-2985038"/>
            <a:ext cx="13162133" cy="9783223"/>
            <a:chOff x="237434" y="-2974455"/>
            <a:chExt cx="13162133" cy="9783223"/>
          </a:xfrm>
        </p:grpSpPr>
        <p:pic>
          <p:nvPicPr>
            <p:cNvPr id="13" name="Picture 12" descr="A blue and white logo&#10;&#10;Description automatically generated">
              <a:extLst>
                <a:ext uri="{FF2B5EF4-FFF2-40B4-BE49-F238E27FC236}">
                  <a16:creationId xmlns:a16="http://schemas.microsoft.com/office/drawing/2014/main" id="{86257021-D656-B257-E394-C2BAD5CD8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16" t="4509" r="74116" b="19629"/>
            <a:stretch/>
          </p:blipFill>
          <p:spPr>
            <a:xfrm rot="1860000">
              <a:off x="6757574" y="-2974455"/>
              <a:ext cx="1865982" cy="5948265"/>
            </a:xfrm>
            <a:prstGeom prst="flowChartAlternateProcess">
              <a:avLst/>
            </a:prstGeom>
          </p:spPr>
        </p:pic>
        <p:pic>
          <p:nvPicPr>
            <p:cNvPr id="2" name="Picture 1" descr="A blue and white logo&#10;&#10;Description automatically generated">
              <a:extLst>
                <a:ext uri="{FF2B5EF4-FFF2-40B4-BE49-F238E27FC236}">
                  <a16:creationId xmlns:a16="http://schemas.microsoft.com/office/drawing/2014/main" id="{E45A06B7-FBFC-FDA6-197C-551A210F4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709" t="1140" r="49145" b="-855"/>
            <a:stretch/>
          </p:blipFill>
          <p:spPr>
            <a:xfrm rot="1860000">
              <a:off x="8038837" y="-1388528"/>
              <a:ext cx="1799430" cy="6235019"/>
            </a:xfrm>
            <a:prstGeom prst="flowChartAlternateProcess">
              <a:avLst/>
            </a:prstGeom>
          </p:spPr>
        </p:pic>
        <p:pic>
          <p:nvPicPr>
            <p:cNvPr id="3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902A60C4-4776-7266-128F-F50C3899E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67" r="22400" b="356"/>
            <a:stretch/>
          </p:blipFill>
          <p:spPr>
            <a:xfrm rot="1860000">
              <a:off x="10295492" y="-1068085"/>
              <a:ext cx="1756286" cy="5736521"/>
            </a:xfrm>
            <a:prstGeom prst="flowChartAlternateProcess">
              <a:avLst/>
            </a:prstGeom>
          </p:spPr>
        </p:pic>
        <p:pic>
          <p:nvPicPr>
            <p:cNvPr id="4" name="Picture 3" descr="A blue and white logo&#10;&#10;Description automatically generated">
              <a:extLst>
                <a:ext uri="{FF2B5EF4-FFF2-40B4-BE49-F238E27FC236}">
                  <a16:creationId xmlns:a16="http://schemas.microsoft.com/office/drawing/2014/main" id="{C78494DD-0838-0968-1AD9-B5E6680C3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48" r="-386" b="513"/>
            <a:stretch/>
          </p:blipFill>
          <p:spPr>
            <a:xfrm rot="1860000">
              <a:off x="11525806" y="421832"/>
              <a:ext cx="1873761" cy="6386936"/>
            </a:xfrm>
            <a:prstGeom prst="flowChartAlternateProcess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798D08-8BFE-DF99-103D-725F970A4EE8}"/>
                </a:ext>
              </a:extLst>
            </p:cNvPr>
            <p:cNvSpPr txBox="1"/>
            <p:nvPr/>
          </p:nvSpPr>
          <p:spPr>
            <a:xfrm>
              <a:off x="242956" y="2183847"/>
              <a:ext cx="3873499" cy="19389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6000" i="1">
                  <a:solidFill>
                    <a:schemeClr val="accent6">
                      <a:lumMod val="50000"/>
                    </a:schemeClr>
                  </a:solidFill>
                  <a:latin typeface="Franklin Gothic Demi"/>
                  <a:ea typeface="Calibri"/>
                  <a:cs typeface="Calibri"/>
                </a:rPr>
                <a:t>Paradise Road</a:t>
              </a:r>
              <a:endParaRPr lang="en-US" sz="6000" i="1">
                <a:solidFill>
                  <a:schemeClr val="accent6">
                    <a:lumMod val="50000"/>
                  </a:schemeClr>
                </a:solidFill>
                <a:latin typeface="Franklin Gothic Dem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0577DB-3387-375C-AC39-05C83EE1C6B1}"/>
                </a:ext>
              </a:extLst>
            </p:cNvPr>
            <p:cNvSpPr txBox="1"/>
            <p:nvPr/>
          </p:nvSpPr>
          <p:spPr>
            <a:xfrm>
              <a:off x="237434" y="4119217"/>
              <a:ext cx="477630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chemeClr val="accent5">
                      <a:lumMod val="75000"/>
                    </a:schemeClr>
                  </a:solidFill>
                  <a:latin typeface="STXinwei"/>
                  <a:ea typeface="Calibri"/>
                  <a:cs typeface="Calibri"/>
                </a:rPr>
                <a:t>Go on an adventure</a:t>
              </a:r>
              <a:endParaRPr lang="en-US" sz="2400">
                <a:solidFill>
                  <a:schemeClr val="accent5">
                    <a:lumMod val="75000"/>
                  </a:schemeClr>
                </a:solidFill>
                <a:latin typeface="STXinwei"/>
                <a:ea typeface="STXinwe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B7FE3E-B230-4732-D893-D5899EF2232D}"/>
                </a:ext>
              </a:extLst>
            </p:cNvPr>
            <p:cNvSpPr txBox="1"/>
            <p:nvPr/>
          </p:nvSpPr>
          <p:spPr>
            <a:xfrm>
              <a:off x="345108" y="4585804"/>
              <a:ext cx="496956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DilleniaUPC"/>
                  <a:ea typeface="Calibri"/>
                  <a:cs typeface="Calibri"/>
                </a:rPr>
                <a:t>Presented by Group-2</a:t>
              </a:r>
              <a:endPara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DilleniaUPC"/>
                <a:cs typeface="DilleniaUPC"/>
              </a:endParaRPr>
            </a:p>
          </p:txBody>
        </p:sp>
      </p:grpSp>
      <p:pic>
        <p:nvPicPr>
          <p:cNvPr id="5" name="Graphic 4" descr="Star with solid fill">
            <a:extLst>
              <a:ext uri="{FF2B5EF4-FFF2-40B4-BE49-F238E27FC236}">
                <a16:creationId xmlns:a16="http://schemas.microsoft.com/office/drawing/2014/main" id="{0497A81F-5347-4667-2D77-8F324B33D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166" y="31707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527299" y="3206750"/>
            <a:ext cx="25558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Home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Booking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289128" y="5185611"/>
            <a:ext cx="37729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STXinwei"/>
                <a:ea typeface="STXinwei"/>
                <a:cs typeface="Calibri"/>
              </a:rPr>
              <a:t>Login and Registration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64207-9E6B-8699-71FE-A7FF1F80B492}"/>
              </a:ext>
            </a:extLst>
          </p:cNvPr>
          <p:cNvSpPr txBox="1"/>
          <p:nvPr/>
        </p:nvSpPr>
        <p:spPr>
          <a:xfrm>
            <a:off x="7295092" y="1781175"/>
            <a:ext cx="30226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latin typeface="DilleniaUPC"/>
                <a:ea typeface="Calibri"/>
                <a:cs typeface="Calibri"/>
              </a:rPr>
              <a:t>Introduce</a:t>
            </a:r>
          </a:p>
          <a:p>
            <a:r>
              <a:rPr lang="en-US" sz="4800" b="1" i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800" b="1" i="1">
                <a:latin typeface="DilleniaUPC"/>
                <a:ea typeface="Calibri"/>
                <a:cs typeface="Calibri"/>
              </a:rPr>
              <a:t>Agency!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8AC89A9E-F1EC-7594-8714-7E3573AE1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8413" y="1250022"/>
            <a:ext cx="1015527" cy="917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7A9CE-C335-D5D6-DCD1-6AC1F919A911}"/>
              </a:ext>
            </a:extLst>
          </p:cNvPr>
          <p:cNvSpPr txBox="1"/>
          <p:nvPr/>
        </p:nvSpPr>
        <p:spPr>
          <a:xfrm>
            <a:off x="6736292" y="4413250"/>
            <a:ext cx="53604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DilleniaUPC"/>
                <a:ea typeface="Calibri"/>
                <a:cs typeface="Calibri"/>
              </a:rPr>
              <a:t>Also shows available packages and our services!</a:t>
            </a:r>
            <a:endParaRPr lang="en-US" sz="2800" b="1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272086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070099" y="3206750"/>
            <a:ext cx="301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Booking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Explore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Home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69D57-09D1-181A-DE96-401AFA258931}"/>
              </a:ext>
            </a:extLst>
          </p:cNvPr>
          <p:cNvSpPr txBox="1"/>
          <p:nvPr/>
        </p:nvSpPr>
        <p:spPr>
          <a:xfrm>
            <a:off x="7686674" y="5524499"/>
            <a:ext cx="47148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>
                <a:latin typeface="DilleniaUPC"/>
                <a:ea typeface="Calibri"/>
                <a:cs typeface="Calibri"/>
              </a:rPr>
              <a:t>Start your booking now!</a:t>
            </a:r>
            <a:endParaRPr lang="en-US" sz="2800" b="1" i="1">
              <a:latin typeface="DilleniaUPC"/>
              <a:cs typeface="DilleniaUPC"/>
            </a:endParaRPr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5DA85CFD-C7A2-D223-99BA-76FCA7702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146" y="4772155"/>
            <a:ext cx="1015527" cy="9176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0587C2-2B8A-F825-57A0-B8C79E3DC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3" t="9118" r="12072" b="4118"/>
          <a:stretch/>
        </p:blipFill>
        <p:spPr>
          <a:xfrm>
            <a:off x="6707716" y="1948391"/>
            <a:ext cx="5359197" cy="3125813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61444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070099" y="3206750"/>
            <a:ext cx="301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Explore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Gallery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Booking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20ACF66-507F-CD11-8DAA-59A7E0CB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" t="12829" r="3875" b="5263"/>
          <a:stretch/>
        </p:blipFill>
        <p:spPr>
          <a:xfrm>
            <a:off x="6671734" y="2191555"/>
            <a:ext cx="5452953" cy="2634523"/>
          </a:xfrm>
          <a:prstGeom prst="flowChartAlternate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9093A-A9D3-DCE5-FA17-AD48CF843803}"/>
              </a:ext>
            </a:extLst>
          </p:cNvPr>
          <p:cNvSpPr txBox="1"/>
          <p:nvPr/>
        </p:nvSpPr>
        <p:spPr>
          <a:xfrm>
            <a:off x="8059207" y="5048250"/>
            <a:ext cx="45508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>
                <a:latin typeface="DilleniaUPC"/>
                <a:ea typeface="Calibri"/>
                <a:cs typeface="Calibri"/>
              </a:rPr>
              <a:t>Search where you </a:t>
            </a:r>
            <a:r>
              <a:rPr lang="en-US" sz="2800" b="1" i="1" err="1">
                <a:latin typeface="DilleniaUPC"/>
                <a:ea typeface="Calibri"/>
                <a:cs typeface="Calibri"/>
              </a:rPr>
              <a:t>wanna</a:t>
            </a:r>
            <a:r>
              <a:rPr lang="en-US" sz="2800" b="1" i="1">
                <a:latin typeface="DilleniaUPC"/>
                <a:ea typeface="Calibri"/>
                <a:cs typeface="Calibri"/>
              </a:rPr>
              <a:t> go</a:t>
            </a:r>
          </a:p>
        </p:txBody>
      </p:sp>
      <p:pic>
        <p:nvPicPr>
          <p:cNvPr id="14" name="Graphic 13" descr="Star with solid fill">
            <a:extLst>
              <a:ext uri="{FF2B5EF4-FFF2-40B4-BE49-F238E27FC236}">
                <a16:creationId xmlns:a16="http://schemas.microsoft.com/office/drawing/2014/main" id="{BA275AE7-EFD0-A5D5-4774-A67772B23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913" y="5428322"/>
            <a:ext cx="1015527" cy="9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7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070099" y="3206750"/>
            <a:ext cx="301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Gallery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Review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Explore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9093A-A9D3-DCE5-FA17-AD48CF843803}"/>
              </a:ext>
            </a:extLst>
          </p:cNvPr>
          <p:cNvSpPr txBox="1"/>
          <p:nvPr/>
        </p:nvSpPr>
        <p:spPr>
          <a:xfrm>
            <a:off x="7000874" y="2815167"/>
            <a:ext cx="45508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>
                <a:latin typeface="DilleniaUPC"/>
                <a:ea typeface="Calibri"/>
                <a:cs typeface="Calibri"/>
              </a:rPr>
              <a:t>Do you </a:t>
            </a:r>
            <a:r>
              <a:rPr lang="en-US" sz="2800" b="1" i="1" err="1">
                <a:latin typeface="DilleniaUPC"/>
                <a:ea typeface="Calibri"/>
                <a:cs typeface="Calibri"/>
              </a:rPr>
              <a:t>wanna</a:t>
            </a:r>
            <a:r>
              <a:rPr lang="en-US" sz="2800" b="1" i="1">
                <a:latin typeface="DilleniaUPC"/>
                <a:ea typeface="Calibri"/>
                <a:cs typeface="Calibri"/>
              </a:rPr>
              <a:t> check before starting your booking? Sure!</a:t>
            </a:r>
          </a:p>
          <a:p>
            <a:r>
              <a:rPr lang="en-US" sz="2800" b="1">
                <a:latin typeface="DilleniaUPC"/>
                <a:ea typeface="Calibri"/>
                <a:cs typeface="Calibri"/>
              </a:rPr>
              <a:t>You can see many photos in gallery page!</a:t>
            </a:r>
          </a:p>
        </p:txBody>
      </p:sp>
      <p:pic>
        <p:nvPicPr>
          <p:cNvPr id="8" name="Graphic 7" descr="Star with solid fill">
            <a:extLst>
              <a:ext uri="{FF2B5EF4-FFF2-40B4-BE49-F238E27FC236}">
                <a16:creationId xmlns:a16="http://schemas.microsoft.com/office/drawing/2014/main" id="{734D4A38-CB69-F036-25B1-F33F5133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7813" y="5110822"/>
            <a:ext cx="1015527" cy="9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6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070099" y="3206750"/>
            <a:ext cx="301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Review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Contact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Gallery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9093A-A9D3-DCE5-FA17-AD48CF843803}"/>
              </a:ext>
            </a:extLst>
          </p:cNvPr>
          <p:cNvSpPr txBox="1"/>
          <p:nvPr/>
        </p:nvSpPr>
        <p:spPr>
          <a:xfrm>
            <a:off x="7000874" y="2815167"/>
            <a:ext cx="455083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latin typeface="DilleniaUPC"/>
                <a:ea typeface="Calibri"/>
                <a:cs typeface="Calibri"/>
              </a:rPr>
              <a:t>Find out what other tourists said about our agency in Review Page!</a:t>
            </a:r>
          </a:p>
        </p:txBody>
      </p:sp>
      <p:pic>
        <p:nvPicPr>
          <p:cNvPr id="10" name="Graphic 9" descr="Star with solid fill">
            <a:extLst>
              <a:ext uri="{FF2B5EF4-FFF2-40B4-BE49-F238E27FC236}">
                <a16:creationId xmlns:a16="http://schemas.microsoft.com/office/drawing/2014/main" id="{BE12A320-423C-032A-E936-BD0DCE1C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2013" y="792822"/>
            <a:ext cx="1015527" cy="9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2070099" y="3206750"/>
            <a:ext cx="3013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STXinwei"/>
                <a:ea typeface="Calibri"/>
                <a:cs typeface="Calibri"/>
              </a:rPr>
              <a:t>Contact Page</a:t>
            </a:r>
            <a:endParaRPr lang="en-US" sz="3200">
              <a:latin typeface="STXinwei"/>
              <a:ea typeface="STXinw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20220000">
            <a:off x="240224" y="1113242"/>
            <a:ext cx="34977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ea typeface="STXinwei"/>
                <a:cs typeface="Calibri"/>
              </a:rPr>
              <a:t>Login and Registration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Review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ar with solid fill">
            <a:extLst>
              <a:ext uri="{FF2B5EF4-FFF2-40B4-BE49-F238E27FC236}">
                <a16:creationId xmlns:a16="http://schemas.microsoft.com/office/drawing/2014/main" id="{BE12A320-423C-032A-E936-BD0DCE1C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4580" y="4816605"/>
            <a:ext cx="1015527" cy="917664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7B940B3-A021-BD87-33E8-B41B900A8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0" r="6491" b="4676"/>
          <a:stretch/>
        </p:blipFill>
        <p:spPr>
          <a:xfrm>
            <a:off x="6692900" y="2145411"/>
            <a:ext cx="5499117" cy="2725293"/>
          </a:xfrm>
          <a:prstGeom prst="flowChartAlternateProcess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5FA-F049-E8D9-46C0-6D18030FC980}"/>
              </a:ext>
            </a:extLst>
          </p:cNvPr>
          <p:cNvSpPr txBox="1"/>
          <p:nvPr/>
        </p:nvSpPr>
        <p:spPr>
          <a:xfrm>
            <a:off x="6877049" y="5070474"/>
            <a:ext cx="49879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DilleniaUPC"/>
                <a:ea typeface="Calibri"/>
                <a:cs typeface="Calibri"/>
              </a:rPr>
              <a:t>Type your message and Contact us right now!</a:t>
            </a:r>
            <a:endParaRPr lang="en-US" sz="2800" b="1">
              <a:latin typeface="DilleniaUPC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408409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4C2BD39-BEE1-38B8-72EA-B800EE46D696}"/>
              </a:ext>
            </a:extLst>
          </p:cNvPr>
          <p:cNvSpPr/>
          <p:nvPr/>
        </p:nvSpPr>
        <p:spPr>
          <a:xfrm>
            <a:off x="-3379259" y="-368300"/>
            <a:ext cx="8456083" cy="75882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B18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51361-1364-F9C3-D8D3-65127563486F}"/>
              </a:ext>
            </a:extLst>
          </p:cNvPr>
          <p:cNvSpPr txBox="1"/>
          <p:nvPr/>
        </p:nvSpPr>
        <p:spPr>
          <a:xfrm>
            <a:off x="786403" y="3217333"/>
            <a:ext cx="42868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STXinwei"/>
                <a:ea typeface="STXinwei"/>
                <a:cs typeface="Calibri"/>
              </a:rPr>
              <a:t>Login and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D872-E0A8-038A-0354-2F4ACFE1AE18}"/>
              </a:ext>
            </a:extLst>
          </p:cNvPr>
          <p:cNvSpPr txBox="1"/>
          <p:nvPr/>
        </p:nvSpPr>
        <p:spPr>
          <a:xfrm rot="-1380000">
            <a:off x="1527174" y="692149"/>
            <a:ext cx="265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TXinwei"/>
                <a:ea typeface="Calibri"/>
                <a:cs typeface="Calibri"/>
              </a:rPr>
              <a:t>Home Page</a:t>
            </a:r>
            <a:endParaRPr lang="en-US" sz="2800">
              <a:latin typeface="STXinwei"/>
              <a:ea typeface="STXinwe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25A9E-122F-44A3-03A8-96A5B669EE43}"/>
              </a:ext>
            </a:extLst>
          </p:cNvPr>
          <p:cNvSpPr txBox="1"/>
          <p:nvPr/>
        </p:nvSpPr>
        <p:spPr>
          <a:xfrm rot="960000">
            <a:off x="1289049" y="5781674"/>
            <a:ext cx="2619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ea typeface="STXinwei"/>
                <a:cs typeface="Calibri"/>
              </a:rPr>
              <a:t>Contact Page</a:t>
            </a:r>
            <a:endParaRPr lang="en-US" sz="2800" dirty="0">
              <a:latin typeface="STXinwei"/>
              <a:ea typeface="STXinwe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880B88-D1EF-C6A9-A58B-5DA7840A33F0}"/>
              </a:ext>
            </a:extLst>
          </p:cNvPr>
          <p:cNvSpPr/>
          <p:nvPr/>
        </p:nvSpPr>
        <p:spPr>
          <a:xfrm>
            <a:off x="5661025" y="3124200"/>
            <a:ext cx="863600" cy="7620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ar with solid fill">
            <a:extLst>
              <a:ext uri="{FF2B5EF4-FFF2-40B4-BE49-F238E27FC236}">
                <a16:creationId xmlns:a16="http://schemas.microsoft.com/office/drawing/2014/main" id="{BE12A320-423C-032A-E936-BD0DCE1C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6171" y="3049189"/>
            <a:ext cx="1015527" cy="917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A05FA-F049-E8D9-46C0-6D18030FC980}"/>
              </a:ext>
            </a:extLst>
          </p:cNvPr>
          <p:cNvSpPr txBox="1"/>
          <p:nvPr/>
        </p:nvSpPr>
        <p:spPr>
          <a:xfrm>
            <a:off x="6908799" y="2593974"/>
            <a:ext cx="49879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DilleniaUPC"/>
                <a:cs typeface="Calibri"/>
              </a:rPr>
              <a:t>Not a member? Sign up now!</a:t>
            </a:r>
          </a:p>
          <a:p>
            <a:r>
              <a:rPr lang="en-US" sz="2800" b="1" dirty="0">
                <a:latin typeface="DilleniaUPC"/>
                <a:cs typeface="Calibri"/>
              </a:rPr>
              <a:t>Click the little person icon and </a:t>
            </a:r>
          </a:p>
          <a:p>
            <a:r>
              <a:rPr lang="en-US" sz="2800" b="1" dirty="0">
                <a:latin typeface="DilleniaUPC"/>
                <a:cs typeface="Calibri"/>
              </a:rPr>
              <a:t>Enter your Name, Email, Create a password and Confirm your password!</a:t>
            </a:r>
            <a:endParaRPr lang="en-US"/>
          </a:p>
          <a:p>
            <a:r>
              <a:rPr lang="en-US" sz="2800" b="1" dirty="0">
                <a:latin typeface="DilleniaUPC"/>
                <a:cs typeface="Calibri"/>
              </a:rPr>
              <a:t>Then you can log in now!</a:t>
            </a:r>
          </a:p>
        </p:txBody>
      </p:sp>
    </p:spTree>
    <p:extLst>
      <p:ext uri="{BB962C8B-B14F-4D97-AF65-F5344CB8AC3E}">
        <p14:creationId xmlns:p14="http://schemas.microsoft.com/office/powerpoint/2010/main" val="19573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0D34E4F-153A-2F3B-525F-6AF128B3E729}"/>
              </a:ext>
            </a:extLst>
          </p:cNvPr>
          <p:cNvSpPr/>
          <p:nvPr/>
        </p:nvSpPr>
        <p:spPr>
          <a:xfrm>
            <a:off x="3847564" y="1427408"/>
            <a:ext cx="4496873" cy="40031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0CBB-5B4A-1062-3924-75B803B5B60B}"/>
              </a:ext>
            </a:extLst>
          </p:cNvPr>
          <p:cNvSpPr txBox="1"/>
          <p:nvPr/>
        </p:nvSpPr>
        <p:spPr>
          <a:xfrm>
            <a:off x="5379612" y="3100320"/>
            <a:ext cx="16635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latin typeface="Franklin Gothic Demi"/>
                <a:ea typeface="Calibri"/>
                <a:cs typeface="Calibri"/>
              </a:rPr>
              <a:t>HOME</a:t>
            </a:r>
            <a:endParaRPr lang="en-US" sz="3600">
              <a:latin typeface="Franklin Gothic Dem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A42EF-DB62-1207-45AC-8767A9D35000}"/>
              </a:ext>
            </a:extLst>
          </p:cNvPr>
          <p:cNvSpPr txBox="1"/>
          <p:nvPr/>
        </p:nvSpPr>
        <p:spPr>
          <a:xfrm>
            <a:off x="5521817" y="592965"/>
            <a:ext cx="1156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 dirty="0">
                <a:latin typeface="DilleniaUPC"/>
                <a:ea typeface="Calibri"/>
                <a:cs typeface="Calibri"/>
              </a:rPr>
              <a:t>Book</a:t>
            </a:r>
            <a:endParaRPr lang="en-US" sz="4800" b="1" i="1">
              <a:latin typeface="DilleniaUPC"/>
              <a:cs typeface="DilleniaUP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40C1F-7608-D143-FA59-B2E9E7DACC5D}"/>
              </a:ext>
            </a:extLst>
          </p:cNvPr>
          <p:cNvSpPr txBox="1"/>
          <p:nvPr/>
        </p:nvSpPr>
        <p:spPr>
          <a:xfrm>
            <a:off x="2276609" y="2084321"/>
            <a:ext cx="18218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 dirty="0">
                <a:latin typeface="DilleniaUPC"/>
                <a:ea typeface="Calibri"/>
                <a:cs typeface="Calibri"/>
              </a:rPr>
              <a:t>Explore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EF113-EF27-B369-0CF1-79A4C0E5CB64}"/>
              </a:ext>
            </a:extLst>
          </p:cNvPr>
          <p:cNvSpPr txBox="1"/>
          <p:nvPr/>
        </p:nvSpPr>
        <p:spPr>
          <a:xfrm>
            <a:off x="2553565" y="4445745"/>
            <a:ext cx="15427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 dirty="0">
                <a:latin typeface="DilleniaUPC"/>
                <a:ea typeface="Calibri"/>
                <a:cs typeface="Calibri"/>
              </a:rPr>
              <a:t>Gallery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6F783-B7D1-2187-391B-28B027A58B04}"/>
              </a:ext>
            </a:extLst>
          </p:cNvPr>
          <p:cNvSpPr txBox="1"/>
          <p:nvPr/>
        </p:nvSpPr>
        <p:spPr>
          <a:xfrm>
            <a:off x="5339366" y="5540599"/>
            <a:ext cx="17466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 dirty="0">
                <a:latin typeface="DilleniaUPC"/>
                <a:ea typeface="Calibri"/>
                <a:cs typeface="Calibri"/>
              </a:rPr>
              <a:t>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DEB34E-C07C-C3CB-7E30-06837EB21C57}"/>
              </a:ext>
            </a:extLst>
          </p:cNvPr>
          <p:cNvSpPr txBox="1"/>
          <p:nvPr/>
        </p:nvSpPr>
        <p:spPr>
          <a:xfrm>
            <a:off x="8260217" y="4378966"/>
            <a:ext cx="19398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i="1">
                <a:latin typeface="DilleniaUPC"/>
                <a:ea typeface="Calibri"/>
                <a:cs typeface="Calibri"/>
              </a:rPr>
              <a:t>Contact</a:t>
            </a:r>
            <a:endParaRPr lang="en-US" sz="4800" b="1" i="1" dirty="0">
              <a:latin typeface="DilleniaUPC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00E9-8F74-BCBB-574D-0721A564A9F6}"/>
              </a:ext>
            </a:extLst>
          </p:cNvPr>
          <p:cNvSpPr txBox="1"/>
          <p:nvPr/>
        </p:nvSpPr>
        <p:spPr>
          <a:xfrm>
            <a:off x="8178234" y="2074632"/>
            <a:ext cx="34424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 dirty="0">
                <a:latin typeface="DilleniaUPC"/>
                <a:ea typeface="Calibri"/>
                <a:cs typeface="Calibri"/>
              </a:rPr>
              <a:t>Login &amp; Sign up </a:t>
            </a:r>
          </a:p>
        </p:txBody>
      </p:sp>
      <p:pic>
        <p:nvPicPr>
          <p:cNvPr id="14" name="Graphic 13" descr="Star with solid fill">
            <a:extLst>
              <a:ext uri="{FF2B5EF4-FFF2-40B4-BE49-F238E27FC236}">
                <a16:creationId xmlns:a16="http://schemas.microsoft.com/office/drawing/2014/main" id="{24B8BCD7-8D2E-3E17-0473-7981795C0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3412" y="2308356"/>
            <a:ext cx="1015527" cy="9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9647D-738A-46EA-B84C-041ECC7AFAB0}"/>
              </a:ext>
            </a:extLst>
          </p:cNvPr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DilleniaUPC"/>
                <a:ea typeface="+mj-ea"/>
                <a:cs typeface="DilleniaUPC"/>
              </a:rPr>
              <a:t>We created this  website with these languages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A56CF-6534-EE45-E4D3-70797BAF76F2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b="1" dirty="0">
                <a:latin typeface="DilleniaUPC"/>
                <a:cs typeface="DilleniaUPC"/>
              </a:rPr>
              <a:t>1.HTML</a:t>
            </a:r>
            <a:br>
              <a:rPr lang="en-US" sz="6600" b="1" dirty="0">
                <a:latin typeface="DilleniaUPC"/>
              </a:rPr>
            </a:br>
            <a:r>
              <a:rPr lang="en-US" sz="6600" b="1" dirty="0">
                <a:latin typeface="DilleniaUPC"/>
                <a:cs typeface="DilleniaUPC"/>
              </a:rPr>
              <a:t>2.CSS</a:t>
            </a:r>
            <a:br>
              <a:rPr lang="en-US" sz="6600" b="1" dirty="0">
                <a:latin typeface="DilleniaUPC"/>
              </a:rPr>
            </a:br>
            <a:r>
              <a:rPr lang="en-US" sz="6600" b="1" dirty="0">
                <a:latin typeface="DilleniaUPC"/>
                <a:cs typeface="DilleniaUPC"/>
              </a:rPr>
              <a:t>3.JavaScript</a:t>
            </a:r>
            <a:endParaRPr lang="en-US" sz="6600" b="1" dirty="0">
              <a:latin typeface="DilleniaUPC"/>
              <a:ea typeface="Calibri"/>
              <a:cs typeface="DilleniaUPC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ar with solid fill">
            <a:extLst>
              <a:ext uri="{FF2B5EF4-FFF2-40B4-BE49-F238E27FC236}">
                <a16:creationId xmlns:a16="http://schemas.microsoft.com/office/drawing/2014/main" id="{06AB8543-0419-EF36-F8E4-03347591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4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FAFA6-1113-66DE-4422-8B70D529A695}"/>
              </a:ext>
            </a:extLst>
          </p:cNvPr>
          <p:cNvSpPr txBox="1"/>
          <p:nvPr/>
        </p:nvSpPr>
        <p:spPr>
          <a:xfrm>
            <a:off x="127034" y="711575"/>
            <a:ext cx="4595341" cy="1066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61872">
              <a:spcAft>
                <a:spcPts val="600"/>
              </a:spcAft>
            </a:pPr>
            <a:r>
              <a:rPr lang="en-US" sz="6072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HTML</a:t>
            </a:r>
            <a:endParaRPr lang="en-US" sz="4400" b="1">
              <a:latin typeface="DilleniaUPC"/>
              <a:cs typeface="DilleniaUP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68BE1-C1BA-9D28-B5E4-DAAE8B3EA20A}"/>
              </a:ext>
            </a:extLst>
          </p:cNvPr>
          <p:cNvSpPr txBox="1"/>
          <p:nvPr/>
        </p:nvSpPr>
        <p:spPr>
          <a:xfrm>
            <a:off x="228600" y="2175587"/>
            <a:ext cx="5558280" cy="2208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61872">
              <a:spcAft>
                <a:spcPts val="600"/>
              </a:spcAft>
            </a:pPr>
            <a:r>
              <a:rPr lang="en-US" sz="6624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Form</a:t>
            </a:r>
          </a:p>
          <a:p>
            <a:pPr defTabSz="1261872">
              <a:spcAft>
                <a:spcPts val="600"/>
              </a:spcAft>
            </a:pPr>
            <a:r>
              <a:rPr lang="en-US" sz="6624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Video slider</a:t>
            </a:r>
            <a:endParaRPr lang="en-US" sz="4800" b="1">
              <a:latin typeface="DilleniaUPC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5BADD-7CE1-D8CB-41FA-ECAEE02F6148}"/>
              </a:ext>
            </a:extLst>
          </p:cNvPr>
          <p:cNvSpPr txBox="1"/>
          <p:nvPr/>
        </p:nvSpPr>
        <p:spPr>
          <a:xfrm>
            <a:off x="10137537" y="655512"/>
            <a:ext cx="3587786" cy="1066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61872">
              <a:spcAft>
                <a:spcPts val="600"/>
              </a:spcAft>
            </a:pPr>
            <a:r>
              <a:rPr lang="en-US" sz="6072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CSS</a:t>
            </a:r>
            <a:endParaRPr lang="en-US" sz="4400" b="1">
              <a:latin typeface="DilleniaUPC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C45C7-FD09-2A41-FD09-212350670939}"/>
              </a:ext>
            </a:extLst>
          </p:cNvPr>
          <p:cNvSpPr txBox="1"/>
          <p:nvPr/>
        </p:nvSpPr>
        <p:spPr>
          <a:xfrm>
            <a:off x="8913609" y="1844357"/>
            <a:ext cx="5428152" cy="25397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61872">
              <a:spcAft>
                <a:spcPts val="600"/>
              </a:spcAft>
            </a:pPr>
            <a:r>
              <a:rPr lang="en-US" sz="4968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Media Query</a:t>
            </a:r>
          </a:p>
          <a:p>
            <a:pPr defTabSz="1261872">
              <a:spcAft>
                <a:spcPts val="600"/>
              </a:spcAft>
            </a:pPr>
            <a:r>
              <a:rPr lang="en-US" sz="4968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Flex</a:t>
            </a:r>
          </a:p>
          <a:p>
            <a:pPr defTabSz="1261872">
              <a:spcAft>
                <a:spcPts val="600"/>
              </a:spcAft>
            </a:pPr>
            <a:r>
              <a:rPr lang="en-US" sz="4968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Card Design</a:t>
            </a:r>
            <a:endParaRPr lang="en-US" sz="3600" b="1">
              <a:latin typeface="DilleniaUPC"/>
              <a:ea typeface="Calibri"/>
              <a:cs typeface="Calibri"/>
            </a:endParaRPr>
          </a:p>
        </p:txBody>
      </p:sp>
      <p:pic>
        <p:nvPicPr>
          <p:cNvPr id="9" name="Graphic 8" descr="Star with solid fill">
            <a:extLst>
              <a:ext uri="{FF2B5EF4-FFF2-40B4-BE49-F238E27FC236}">
                <a16:creationId xmlns:a16="http://schemas.microsoft.com/office/drawing/2014/main" id="{60D79DE1-9C8F-2472-DB4B-ABA98B5F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909" y="1184796"/>
            <a:ext cx="1863458" cy="186345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90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236109" y="137381"/>
            <a:ext cx="8815745" cy="937846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96535-F6D6-09BD-A060-55AB2AA1F36F}"/>
              </a:ext>
            </a:extLst>
          </p:cNvPr>
          <p:cNvSpPr txBox="1"/>
          <p:nvPr/>
        </p:nvSpPr>
        <p:spPr>
          <a:xfrm>
            <a:off x="812569" y="286950"/>
            <a:ext cx="27750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1.Leader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3832924" y="298675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230429" y="1294778"/>
            <a:ext cx="8815745" cy="100818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3274916" y="1482347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2426322" y="1482345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227480" y="2399979"/>
            <a:ext cx="8815745" cy="93784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3288054" y="2505488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2439458" y="2517208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230429" y="3512256"/>
            <a:ext cx="8815745" cy="93784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3162305" y="3629488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2426320" y="3629485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240618" y="4709425"/>
            <a:ext cx="8815745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3188583" y="4850103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2452596" y="4826654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230429" y="5801086"/>
            <a:ext cx="8815745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3274914" y="5930042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2426319" y="5871423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57763" y="26790"/>
            <a:ext cx="8402038" cy="6903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5387510" y="2032514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3743" y="2538407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8396223" y="140256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0253D-D4B7-CFCB-CC40-26F4EBA01F1E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A4A0B-E587-21A5-15EF-57BCFDD8C21D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  <a:latin typeface="DilleniaUPC"/>
                <a:cs typeface="DilleniaUPC"/>
              </a:rPr>
              <a:t>Slider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  <a:latin typeface="DilleniaUPC"/>
                <a:cs typeface="DilleniaUPC"/>
              </a:rPr>
              <a:t>Login and Register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  <a:latin typeface="DilleniaUPC"/>
                <a:cs typeface="DilleniaUPC"/>
              </a:rPr>
              <a:t>Validation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  <a:latin typeface="DilleniaUPC"/>
                <a:cs typeface="DilleniaUPC"/>
              </a:rPr>
              <a:t>Filter &amp; Search 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tar with solid fill">
            <a:extLst>
              <a:ext uri="{FF2B5EF4-FFF2-40B4-BE49-F238E27FC236}">
                <a16:creationId xmlns:a16="http://schemas.microsoft.com/office/drawing/2014/main" id="{1F22DCBA-A2EB-B9D7-EC00-2C46BCA5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53383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C6E0C-27E8-6808-27C7-976E61BD1918}"/>
              </a:ext>
            </a:extLst>
          </p:cNvPr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Minimum OS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 to run our Project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 descr="Star with solid fill">
            <a:extLst>
              <a:ext uri="{FF2B5EF4-FFF2-40B4-BE49-F238E27FC236}">
                <a16:creationId xmlns:a16="http://schemas.microsoft.com/office/drawing/2014/main" id="{6C444B08-A8F8-9C9B-86AF-AAB99D030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A9E5F-60D7-3F69-6B59-8DD765B6BA55}"/>
              </a:ext>
            </a:extLst>
          </p:cNvPr>
          <p:cNvSpPr txBox="1"/>
          <p:nvPr/>
        </p:nvSpPr>
        <p:spPr>
          <a:xfrm>
            <a:off x="6695359" y="2990818"/>
            <a:ext cx="4158031" cy="2913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For Window, Window 7 is the minumum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Recommend Window 10 for better performance.</a:t>
            </a:r>
          </a:p>
        </p:txBody>
      </p:sp>
      <p:sp>
        <p:nvSpPr>
          <p:cNvPr id="3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5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BB674-FD9B-F633-7969-0304CCAC59E1}"/>
              </a:ext>
            </a:extLst>
          </p:cNvPr>
          <p:cNvSpPr txBox="1"/>
          <p:nvPr/>
        </p:nvSpPr>
        <p:spPr>
          <a:xfrm>
            <a:off x="6222576" y="1166035"/>
            <a:ext cx="5325957" cy="776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4464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Pros and Cons</a:t>
            </a:r>
            <a:endParaRPr lang="en-US" sz="4800" b="1">
              <a:latin typeface="DilleniaUPC"/>
              <a:cs typeface="DilleniaUPC"/>
            </a:endParaRPr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804C93DC-264B-3D66-70AC-C3B4A1B1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481" y="461962"/>
            <a:ext cx="1927857" cy="1927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0E217-5799-F4E3-78C0-B635F59F3B07}"/>
              </a:ext>
            </a:extLst>
          </p:cNvPr>
          <p:cNvSpPr txBox="1"/>
          <p:nvPr/>
        </p:nvSpPr>
        <p:spPr>
          <a:xfrm>
            <a:off x="4174901" y="2033226"/>
            <a:ext cx="2105319" cy="718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4092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Pros</a:t>
            </a:r>
            <a:endParaRPr lang="en-US" sz="4400" b="1">
              <a:latin typeface="DilleniaUPC"/>
              <a:cs typeface="DilleniaUP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322F7-A965-5925-D4EF-624576CE71C9}"/>
              </a:ext>
            </a:extLst>
          </p:cNvPr>
          <p:cNvSpPr txBox="1"/>
          <p:nvPr/>
        </p:nvSpPr>
        <p:spPr>
          <a:xfrm>
            <a:off x="8987061" y="2028214"/>
            <a:ext cx="1804559" cy="661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3720" b="1" kern="1200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Cons</a:t>
            </a:r>
            <a:endParaRPr lang="en-US" sz="4000" b="1">
              <a:latin typeface="DilleniaUPC"/>
              <a:cs typeface="DilleniaUP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E8906-5B94-E7A9-16C5-E4908D08E3AA}"/>
              </a:ext>
            </a:extLst>
          </p:cNvPr>
          <p:cNvSpPr txBox="1"/>
          <p:nvPr/>
        </p:nvSpPr>
        <p:spPr>
          <a:xfrm>
            <a:off x="3778901" y="3018215"/>
            <a:ext cx="2766991" cy="40392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48" b="1" kern="1200" err="1">
                <a:solidFill>
                  <a:schemeClr val="tx1"/>
                </a:solidFill>
                <a:latin typeface="DilleniaUPC"/>
                <a:ea typeface="+mn-ea"/>
                <a:cs typeface="Calibri"/>
              </a:rPr>
              <a:t>Reponsive</a:t>
            </a:r>
            <a:endParaRPr lang="en-US" sz="3348" b="1" kern="1200">
              <a:solidFill>
                <a:schemeClr val="tx1"/>
              </a:solidFill>
              <a:latin typeface="DilleniaUPC"/>
              <a:cs typeface="Calibri"/>
            </a:endParaRPr>
          </a:p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00" b="1" kern="1200" dirty="0">
                <a:latin typeface="DilleniaUPC"/>
                <a:ea typeface="+mn-ea"/>
                <a:cs typeface="Calibri"/>
              </a:rPr>
              <a:t>Easy to use</a:t>
            </a:r>
            <a:endParaRPr lang="en-US" sz="3300" b="1" kern="1200" dirty="0">
              <a:latin typeface="DilleniaUPC"/>
              <a:cs typeface="Calibri"/>
            </a:endParaRPr>
          </a:p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00" b="1" kern="1200" dirty="0">
                <a:latin typeface="DilleniaUPC"/>
                <a:ea typeface="+mn-ea"/>
                <a:cs typeface="Calibri"/>
              </a:rPr>
              <a:t>User-friendly</a:t>
            </a:r>
            <a:endParaRPr lang="en-US" sz="3300" b="1" kern="1200" dirty="0">
              <a:latin typeface="DilleniaUPC"/>
              <a:cs typeface="Calibri"/>
            </a:endParaRPr>
          </a:p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00" b="1" kern="1200" dirty="0">
                <a:latin typeface="DilleniaUPC"/>
                <a:ea typeface="+mn-ea"/>
                <a:cs typeface="Calibri"/>
              </a:rPr>
              <a:t>Various Options</a:t>
            </a:r>
            <a:endParaRPr lang="en-US" sz="3300" b="1" kern="1200" dirty="0">
              <a:latin typeface="DilleniaUPC"/>
              <a:cs typeface="Calibri"/>
            </a:endParaRPr>
          </a:p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00" b="1" kern="1200" dirty="0">
                <a:latin typeface="DilleniaUPC"/>
                <a:ea typeface="+mn-ea"/>
                <a:cs typeface="Calibri"/>
              </a:rPr>
              <a:t>Searchable</a:t>
            </a:r>
          </a:p>
          <a:p>
            <a:pPr marL="424815" indent="-424815" defTabSz="850392">
              <a:spcAft>
                <a:spcPts val="600"/>
              </a:spcAft>
              <a:buFont typeface="Arial"/>
              <a:buChar char="•"/>
            </a:pPr>
            <a:r>
              <a:rPr lang="en-US" sz="3300" b="1" dirty="0">
                <a:latin typeface="DilleniaUPC"/>
                <a:cs typeface="Calibri"/>
              </a:rPr>
              <a:t>Can use on any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5E1AA-DABB-14B1-6803-398D0B786970}"/>
              </a:ext>
            </a:extLst>
          </p:cNvPr>
          <p:cNvSpPr txBox="1"/>
          <p:nvPr/>
        </p:nvSpPr>
        <p:spPr>
          <a:xfrm>
            <a:off x="7516922" y="3018215"/>
            <a:ext cx="4134123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31495" indent="-531495" defTabSz="850392">
              <a:spcAft>
                <a:spcPts val="600"/>
              </a:spcAft>
              <a:buFont typeface="Arial"/>
              <a:buChar char="•"/>
            </a:pPr>
            <a:r>
              <a:rPr lang="en-US" sz="3200" b="1" kern="1200" dirty="0">
                <a:latin typeface="DilleniaUPC"/>
                <a:ea typeface="+mn-ea"/>
                <a:cs typeface="Calibri"/>
              </a:rPr>
              <a:t>It is fake</a:t>
            </a:r>
            <a:endParaRPr lang="en-US" sz="3200" kern="1200">
              <a:latin typeface="+mn-lt"/>
              <a:cs typeface="Calibri"/>
            </a:endParaRPr>
          </a:p>
          <a:p>
            <a:pPr marL="531495" indent="-531495" defTabSz="850392">
              <a:spcAft>
                <a:spcPts val="600"/>
              </a:spcAft>
              <a:buFont typeface="Arial"/>
              <a:buChar char="•"/>
            </a:pPr>
            <a:r>
              <a:rPr lang="en-US" sz="3200" b="1" kern="1200" dirty="0">
                <a:latin typeface="DilleniaUPC"/>
                <a:ea typeface="+mn-ea"/>
                <a:cs typeface="Calibri"/>
              </a:rPr>
              <a:t>No </a:t>
            </a:r>
            <a:r>
              <a:rPr lang="en-US" sz="3200" b="1" kern="1200" err="1">
                <a:latin typeface="DilleniaUPC"/>
                <a:ea typeface="+mn-ea"/>
                <a:cs typeface="Calibri"/>
              </a:rPr>
              <a:t>php</a:t>
            </a:r>
            <a:r>
              <a:rPr lang="en-US" sz="3200" b="1" kern="1200" dirty="0">
                <a:latin typeface="DilleniaUPC"/>
                <a:ea typeface="+mn-ea"/>
                <a:cs typeface="Calibri"/>
              </a:rPr>
              <a:t>, database</a:t>
            </a:r>
            <a:r>
              <a:rPr lang="en-US" sz="3200" b="1" dirty="0">
                <a:latin typeface="DilleniaUPC"/>
                <a:cs typeface="Calibri"/>
              </a:rPr>
              <a:t>, admin</a:t>
            </a:r>
            <a:endParaRPr lang="en-US" sz="3200" b="1" kern="1200" dirty="0">
              <a:latin typeface="DilleniaUPC"/>
              <a:cs typeface="Calibri"/>
            </a:endParaRPr>
          </a:p>
          <a:p>
            <a:pPr marL="531495" indent="-531495" defTabSz="850392">
              <a:spcAft>
                <a:spcPts val="600"/>
              </a:spcAft>
              <a:buFont typeface="Arial"/>
              <a:buChar char="•"/>
            </a:pPr>
            <a:r>
              <a:rPr lang="en-US" sz="3200" b="1" kern="1200" dirty="0">
                <a:latin typeface="DilleniaUPC"/>
                <a:ea typeface="+mn-ea"/>
                <a:cs typeface="Calibri"/>
              </a:rPr>
              <a:t>Only alert box</a:t>
            </a:r>
            <a:endParaRPr lang="en-US" sz="3200" b="1" kern="1200" dirty="0">
              <a:latin typeface="DilleniaUPC"/>
              <a:cs typeface="Calibri"/>
            </a:endParaRPr>
          </a:p>
          <a:p>
            <a:pPr marL="531495" indent="-531495" defTabSz="850392">
              <a:spcAft>
                <a:spcPts val="600"/>
              </a:spcAft>
              <a:buFont typeface="Arial"/>
              <a:buChar char="•"/>
            </a:pPr>
            <a:r>
              <a:rPr lang="en-US" sz="3200" b="1" dirty="0">
                <a:latin typeface="DilleniaUPC"/>
                <a:ea typeface="Calibri"/>
                <a:cs typeface="Calibri"/>
              </a:rPr>
              <a:t>Login data are lost </a:t>
            </a:r>
            <a:r>
              <a:rPr lang="en-US" sz="3200" b="1" err="1">
                <a:latin typeface="DilleniaUPC"/>
                <a:ea typeface="Calibri"/>
                <a:cs typeface="Calibri"/>
              </a:rPr>
              <a:t>everytime</a:t>
            </a:r>
            <a:r>
              <a:rPr lang="en-US" sz="3200" b="1" dirty="0">
                <a:latin typeface="DilleniaUPC"/>
                <a:ea typeface="Calibri"/>
                <a:cs typeface="Calibri"/>
              </a:rPr>
              <a:t> the page reload</a:t>
            </a:r>
          </a:p>
          <a:p>
            <a:pPr marL="531495" indent="-531495" defTabSz="850392">
              <a:spcAft>
                <a:spcPts val="600"/>
              </a:spcAft>
              <a:buFont typeface="Arial"/>
              <a:buChar char="•"/>
            </a:pPr>
            <a:endParaRPr lang="en-US" sz="3200" b="1" dirty="0">
              <a:latin typeface="DilleniaUP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51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4BA00214-2878-F135-189F-15F61FB63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2222" y="1675341"/>
            <a:ext cx="2420410" cy="2420410"/>
          </a:xfrm>
          <a:prstGeom prst="rect">
            <a:avLst/>
          </a:prstGeom>
        </p:spPr>
      </p:pic>
      <p:pic>
        <p:nvPicPr>
          <p:cNvPr id="4" name="Picture 3" descr="Thank you for listening HD wallpapers | Pxfuel">
            <a:extLst>
              <a:ext uri="{FF2B5EF4-FFF2-40B4-BE49-F238E27FC236}">
                <a16:creationId xmlns:a16="http://schemas.microsoft.com/office/drawing/2014/main" id="{1E9EB6CD-BCA4-8030-5ABE-83BE05BA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846" y="2019301"/>
            <a:ext cx="4909704" cy="36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0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-2208042" y="51117"/>
            <a:ext cx="8815745" cy="937846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96535-F6D6-09BD-A060-55AB2AA1F36F}"/>
              </a:ext>
            </a:extLst>
          </p:cNvPr>
          <p:cNvSpPr txBox="1"/>
          <p:nvPr/>
        </p:nvSpPr>
        <p:spPr>
          <a:xfrm>
            <a:off x="-1631582" y="200686"/>
            <a:ext cx="27750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1.Leader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1388773" y="212411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-2213722" y="1208514"/>
            <a:ext cx="8815745" cy="100818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30765" y="1396083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-17829" y="1396081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-2216671" y="2313715"/>
            <a:ext cx="8815745" cy="93784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843903" y="2419224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-4693" y="2430944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-2213722" y="3425992"/>
            <a:ext cx="8815745" cy="93784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718154" y="3543224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-17831" y="3543221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-2203533" y="4623161"/>
            <a:ext cx="8815745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744432" y="4763839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8445" y="4740390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-2213722" y="5714822"/>
            <a:ext cx="8815745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830763" y="5843778"/>
            <a:ext cx="47054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-17832" y="5785159"/>
            <a:ext cx="27750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-2386388" y="-59474"/>
            <a:ext cx="8402038" cy="6903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943359" y="1946250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9592" y="2452143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952072" y="53992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96535-F6D6-09BD-A060-55AB2AA1F36F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35902" y="1180185"/>
            <a:ext cx="6424246" cy="1008184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2254493" y="1367754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1636102" y="1367752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24178" y="2364214"/>
            <a:ext cx="6424246" cy="93784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2254492" y="2469723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1636100" y="2481443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35902" y="3489629"/>
            <a:ext cx="6424246" cy="93784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2172431" y="3606861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1636101" y="3606858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24178" y="4673660"/>
            <a:ext cx="6424246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2172431" y="4814338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1636100" y="4790889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9626" y="5765321"/>
            <a:ext cx="6424246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2228216" y="5894277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1609824" y="5835658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-63439" y="4162"/>
            <a:ext cx="5914378" cy="699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9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5977121" y="1251623"/>
            <a:ext cx="6198028" cy="104390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117588" y="1445837"/>
            <a:ext cx="3308254" cy="66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7520973" y="1445835"/>
            <a:ext cx="1951021" cy="732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24178" y="2364214"/>
            <a:ext cx="6424246" cy="93784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2254492" y="2469723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1636100" y="2481443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35902" y="3489629"/>
            <a:ext cx="6424246" cy="93784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2172431" y="3606861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1636101" y="3606858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24178" y="4673660"/>
            <a:ext cx="6424246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2172431" y="4814338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1636100" y="4790889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35902" y="5752183"/>
            <a:ext cx="6424246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2254492" y="5881139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1636100" y="5822520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15388" y="-8975"/>
            <a:ext cx="5835551" cy="67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1A146-25BF-3605-C95B-E481BE95C0CB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86782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5977121" y="1251623"/>
            <a:ext cx="6198028" cy="104390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117588" y="1445837"/>
            <a:ext cx="3308254" cy="66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7520973" y="1445835"/>
            <a:ext cx="1951021" cy="732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5977303" y="2495183"/>
            <a:ext cx="6198028" cy="94975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8129081" y="2602031"/>
            <a:ext cx="3308254" cy="654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7532464" y="2613900"/>
            <a:ext cx="1951021" cy="716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35902" y="3489629"/>
            <a:ext cx="6424246" cy="93784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2172431" y="3606861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1636101" y="3606858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24178" y="4673660"/>
            <a:ext cx="6424246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2172431" y="4814338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1636100" y="4790889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35902" y="5752183"/>
            <a:ext cx="6424246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2254492" y="5881139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1636100" y="5822520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15388" y="-8975"/>
            <a:ext cx="5835551" cy="67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EA78-44A0-007E-0FB6-E18A63CFEF70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4957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5977121" y="1251623"/>
            <a:ext cx="6198028" cy="104390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117588" y="1445837"/>
            <a:ext cx="3308254" cy="66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7520973" y="1445835"/>
            <a:ext cx="1951021" cy="732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5977303" y="2495183"/>
            <a:ext cx="6198028" cy="94975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8129081" y="2602031"/>
            <a:ext cx="3308254" cy="654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7532464" y="2613900"/>
            <a:ext cx="1951021" cy="716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5977121" y="3644410"/>
            <a:ext cx="6198028" cy="91403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8038416" y="3758665"/>
            <a:ext cx="3308254" cy="629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7520972" y="3758663"/>
            <a:ext cx="1951021" cy="689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24178" y="4673660"/>
            <a:ext cx="6424246" cy="937846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2172431" y="4814338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1636100" y="4790889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35902" y="5752183"/>
            <a:ext cx="6424246" cy="937846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2254492" y="5881139"/>
            <a:ext cx="342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1636100" y="5822520"/>
            <a:ext cx="2022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15388" y="-8975"/>
            <a:ext cx="5835551" cy="67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54AC6-A6A7-B063-CFB8-C101E13AC86B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09348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5977121" y="1251623"/>
            <a:ext cx="6198028" cy="104390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117588" y="1445837"/>
            <a:ext cx="3308254" cy="66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7520973" y="1445835"/>
            <a:ext cx="1951021" cy="732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5977303" y="2495183"/>
            <a:ext cx="6198028" cy="94975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8129081" y="2602031"/>
            <a:ext cx="3308254" cy="654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7532464" y="2613900"/>
            <a:ext cx="1951021" cy="716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5977121" y="3644410"/>
            <a:ext cx="6198028" cy="91403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8038416" y="3758665"/>
            <a:ext cx="3308254" cy="629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7520972" y="3758663"/>
            <a:ext cx="1951021" cy="689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5905866" y="4721285"/>
            <a:ext cx="6269465" cy="90212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8002361" y="4856605"/>
            <a:ext cx="3346384" cy="621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7478952" y="4834049"/>
            <a:ext cx="1973508" cy="680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248983" y="5705379"/>
            <a:ext cx="6198028" cy="902128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2389449" y="5829424"/>
            <a:ext cx="3308254" cy="621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1792833" y="5773037"/>
            <a:ext cx="1951021" cy="680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15388" y="-8975"/>
            <a:ext cx="5835551" cy="67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1C23A-C030-BE97-3123-19C21D5B640A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31293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B2D9407-B44D-8FE0-9F7A-5A16992E6D9F}"/>
              </a:ext>
            </a:extLst>
          </p:cNvPr>
          <p:cNvSpPr/>
          <p:nvPr/>
        </p:nvSpPr>
        <p:spPr>
          <a:xfrm>
            <a:off x="5978928" y="182496"/>
            <a:ext cx="6198028" cy="900608"/>
          </a:xfrm>
          <a:prstGeom prst="homePlate">
            <a:avLst/>
          </a:prstGeom>
          <a:solidFill>
            <a:srgbClr val="0AF7D8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7E336-48BB-3E8C-BE50-AE85A8F11745}"/>
              </a:ext>
            </a:extLst>
          </p:cNvPr>
          <p:cNvSpPr txBox="1"/>
          <p:nvPr/>
        </p:nvSpPr>
        <p:spPr>
          <a:xfrm>
            <a:off x="8322981" y="362618"/>
            <a:ext cx="3308254" cy="62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Aung Kaung Moe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C2370D3-00C8-DDCD-5EB5-3CB632D13BBC}"/>
              </a:ext>
            </a:extLst>
          </p:cNvPr>
          <p:cNvSpPr/>
          <p:nvPr/>
        </p:nvSpPr>
        <p:spPr>
          <a:xfrm>
            <a:off x="5977121" y="1251623"/>
            <a:ext cx="6198028" cy="104390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E6233-521C-428C-F578-43BB7DB623AB}"/>
              </a:ext>
            </a:extLst>
          </p:cNvPr>
          <p:cNvSpPr txBox="1"/>
          <p:nvPr/>
        </p:nvSpPr>
        <p:spPr>
          <a:xfrm>
            <a:off x="8117588" y="1445837"/>
            <a:ext cx="3308254" cy="6692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Myo Kyal Sin Htet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355C8-F306-9B8B-3886-F5369B4825C8}"/>
              </a:ext>
            </a:extLst>
          </p:cNvPr>
          <p:cNvSpPr txBox="1"/>
          <p:nvPr/>
        </p:nvSpPr>
        <p:spPr>
          <a:xfrm>
            <a:off x="7520973" y="1445835"/>
            <a:ext cx="1951021" cy="732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2.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95A037B-B924-FB06-5673-84EC010E59DD}"/>
              </a:ext>
            </a:extLst>
          </p:cNvPr>
          <p:cNvSpPr/>
          <p:nvPr/>
        </p:nvSpPr>
        <p:spPr>
          <a:xfrm>
            <a:off x="5977303" y="2495183"/>
            <a:ext cx="6198028" cy="949752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4C96-32BE-AD86-EEB0-7B4FF86AFAC6}"/>
              </a:ext>
            </a:extLst>
          </p:cNvPr>
          <p:cNvSpPr txBox="1"/>
          <p:nvPr/>
        </p:nvSpPr>
        <p:spPr>
          <a:xfrm>
            <a:off x="8129081" y="2602031"/>
            <a:ext cx="3308254" cy="654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Min Kyi Sin Thant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0B5BA0-354B-1C17-958D-E218FDD0F880}"/>
              </a:ext>
            </a:extLst>
          </p:cNvPr>
          <p:cNvSpPr txBox="1"/>
          <p:nvPr/>
        </p:nvSpPr>
        <p:spPr>
          <a:xfrm>
            <a:off x="7532464" y="2613900"/>
            <a:ext cx="1951021" cy="716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3.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B7EF89DF-9B4D-B1CC-F0FD-D6D0FF41E271}"/>
              </a:ext>
            </a:extLst>
          </p:cNvPr>
          <p:cNvSpPr/>
          <p:nvPr/>
        </p:nvSpPr>
        <p:spPr>
          <a:xfrm>
            <a:off x="5977121" y="3644410"/>
            <a:ext cx="6198028" cy="91403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43774-244A-4974-6190-AE2F08319CB4}"/>
              </a:ext>
            </a:extLst>
          </p:cNvPr>
          <p:cNvSpPr txBox="1"/>
          <p:nvPr/>
        </p:nvSpPr>
        <p:spPr>
          <a:xfrm>
            <a:off x="8038416" y="3758665"/>
            <a:ext cx="3308254" cy="629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latin typeface="DilleniaUPC"/>
                <a:ea typeface="Calibri"/>
                <a:cs typeface="Calibri"/>
              </a:rPr>
              <a:t>Phoo</a:t>
            </a:r>
            <a:r>
              <a:rPr lang="en-US" sz="3600" b="1">
                <a:latin typeface="DilleniaUPC"/>
                <a:ea typeface="Calibri"/>
                <a:cs typeface="Calibri"/>
              </a:rPr>
              <a:t> Thit Khaing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C791-350E-AD99-C83D-0182E229313E}"/>
              </a:ext>
            </a:extLst>
          </p:cNvPr>
          <p:cNvSpPr txBox="1"/>
          <p:nvPr/>
        </p:nvSpPr>
        <p:spPr>
          <a:xfrm>
            <a:off x="7520972" y="3758663"/>
            <a:ext cx="1951021" cy="689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4.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FAB719-ECAA-B964-9668-9E6920BCAB17}"/>
              </a:ext>
            </a:extLst>
          </p:cNvPr>
          <p:cNvSpPr/>
          <p:nvPr/>
        </p:nvSpPr>
        <p:spPr>
          <a:xfrm>
            <a:off x="5905866" y="4721285"/>
            <a:ext cx="6269465" cy="902128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82B50-2B96-4F86-40A1-CB1A4EA0506E}"/>
              </a:ext>
            </a:extLst>
          </p:cNvPr>
          <p:cNvSpPr txBox="1"/>
          <p:nvPr/>
        </p:nvSpPr>
        <p:spPr>
          <a:xfrm>
            <a:off x="8002361" y="4856605"/>
            <a:ext cx="3346384" cy="621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Shin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Bhone</a:t>
            </a:r>
            <a:r>
              <a:rPr lang="en-US" sz="3600" b="1">
                <a:latin typeface="DilleniaUPC"/>
                <a:ea typeface="Calibri"/>
                <a:cs typeface="Calibri"/>
              </a:rPr>
              <a:t> Wai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83B3B1-9B15-96D7-8092-DDFD1D874CA6}"/>
              </a:ext>
            </a:extLst>
          </p:cNvPr>
          <p:cNvSpPr txBox="1"/>
          <p:nvPr/>
        </p:nvSpPr>
        <p:spPr>
          <a:xfrm>
            <a:off x="7478952" y="4834049"/>
            <a:ext cx="1973508" cy="680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5.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F9B0EC1-F054-3AE0-92AD-2E2033AD2033}"/>
              </a:ext>
            </a:extLst>
          </p:cNvPr>
          <p:cNvSpPr/>
          <p:nvPr/>
        </p:nvSpPr>
        <p:spPr>
          <a:xfrm>
            <a:off x="5977121" y="5797344"/>
            <a:ext cx="6198028" cy="902128"/>
          </a:xfrm>
          <a:prstGeom prst="homePlat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768D3-5410-FAE6-0C01-AE2AE35C7304}"/>
              </a:ext>
            </a:extLst>
          </p:cNvPr>
          <p:cNvSpPr txBox="1"/>
          <p:nvPr/>
        </p:nvSpPr>
        <p:spPr>
          <a:xfrm>
            <a:off x="8117587" y="5921389"/>
            <a:ext cx="3308254" cy="621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DilleniaUPC"/>
                <a:ea typeface="Calibri"/>
                <a:cs typeface="Calibri"/>
              </a:rPr>
              <a:t>Myint Moe </a:t>
            </a:r>
            <a:r>
              <a:rPr lang="en-US" sz="3600" b="1" err="1">
                <a:latin typeface="DilleniaUPC"/>
                <a:ea typeface="Calibri"/>
                <a:cs typeface="Calibri"/>
              </a:rPr>
              <a:t>Kabyar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7061B-5891-2EDD-3A1A-AE684DD9F22E}"/>
              </a:ext>
            </a:extLst>
          </p:cNvPr>
          <p:cNvSpPr txBox="1"/>
          <p:nvPr/>
        </p:nvSpPr>
        <p:spPr>
          <a:xfrm>
            <a:off x="7520971" y="5865002"/>
            <a:ext cx="1951021" cy="680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i="1">
                <a:latin typeface="STXinwei"/>
                <a:ea typeface="Calibri"/>
                <a:cs typeface="Calibri"/>
              </a:rPr>
              <a:t>6.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4077BF-F416-989C-D420-60319628F7D8}"/>
              </a:ext>
            </a:extLst>
          </p:cNvPr>
          <p:cNvSpPr/>
          <p:nvPr/>
        </p:nvSpPr>
        <p:spPr>
          <a:xfrm>
            <a:off x="15388" y="-8975"/>
            <a:ext cx="5835551" cy="6706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F9630A-3E63-EB7B-792E-D894E8E2403A}"/>
              </a:ext>
            </a:extLst>
          </p:cNvPr>
          <p:cNvSpPr txBox="1"/>
          <p:nvPr/>
        </p:nvSpPr>
        <p:spPr>
          <a:xfrm>
            <a:off x="2835792" y="1970473"/>
            <a:ext cx="3254895" cy="1945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DilleniaUPC"/>
                <a:ea typeface="Calibri"/>
                <a:cs typeface="Calibri"/>
              </a:rPr>
              <a:t>Introducing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Our </a:t>
            </a:r>
          </a:p>
          <a:p>
            <a:r>
              <a:rPr lang="en-US" sz="4000" b="1">
                <a:latin typeface="DilleniaUPC"/>
                <a:ea typeface="Calibri"/>
                <a:cs typeface="Calibri"/>
              </a:rPr>
              <a:t>Members! </a:t>
            </a:r>
          </a:p>
        </p:txBody>
      </p:sp>
      <p:pic>
        <p:nvPicPr>
          <p:cNvPr id="32" name="Graphic 31" descr="Star with solid fill">
            <a:extLst>
              <a:ext uri="{FF2B5EF4-FFF2-40B4-BE49-F238E27FC236}">
                <a16:creationId xmlns:a16="http://schemas.microsoft.com/office/drawing/2014/main" id="{590E4F49-A916-BB00-8360-BC3E21B58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2025" y="2476366"/>
            <a:ext cx="1015527" cy="917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CBD00-E897-2D4D-713E-5A13A3274D52}"/>
              </a:ext>
            </a:extLst>
          </p:cNvPr>
          <p:cNvSpPr/>
          <p:nvPr/>
        </p:nvSpPr>
        <p:spPr>
          <a:xfrm>
            <a:off x="5844505" y="78215"/>
            <a:ext cx="128952" cy="6822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5758E-8A66-2364-41C7-93354A96E20F}"/>
              </a:ext>
            </a:extLst>
          </p:cNvPr>
          <p:cNvSpPr txBox="1"/>
          <p:nvPr/>
        </p:nvSpPr>
        <p:spPr>
          <a:xfrm>
            <a:off x="7786979" y="313259"/>
            <a:ext cx="566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>
                <a:latin typeface="STXinwei"/>
                <a:ea typeface="Calibri"/>
                <a:cs typeface="Calibri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409902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368</cp:revision>
  <dcterms:created xsi:type="dcterms:W3CDTF">2023-09-02T12:47:39Z</dcterms:created>
  <dcterms:modified xsi:type="dcterms:W3CDTF">2023-09-11T06:23:51Z</dcterms:modified>
</cp:coreProperties>
</file>